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charts/chart3.xml" ContentType="application/vnd.openxmlformats-officedocument.drawingml.chart+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charts/chart4.xml" ContentType="application/vnd.openxmlformats-officedocument.drawingml.chart+xml"/>
  <Override PartName="/ppt/tags/tag116.xml" ContentType="application/vnd.openxmlformats-officedocument.presentationml.tags+xml"/>
  <Override PartName="/ppt/tags/tag117.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48.xml" ContentType="application/vnd.openxmlformats-officedocument.presentationml.tags+xml"/>
  <Override PartName="/ppt/tags/tag149.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50.xml" ContentType="application/vnd.openxmlformats-officedocument.presentationml.tags+xml"/>
  <Override PartName="/ppt/tags/tag151.xml" ContentType="application/vnd.openxmlformats-officedocument.presentationml.tags+xml"/>
  <Override PartName="/ppt/notesSlides/notesSlide13.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14.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notesSlides/notesSlide15.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notesSlides/notesSlide16.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notesSlides/notesSlide17.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notesSlides/notesSlide18.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notesSlides/notesSlide19.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notesSlides/notesSlide20.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notesSlides/notesSlide21.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notesSlides/notesSlide22.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notesSlides/notesSlide23.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notesSlides/notesSlide24.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notesSlides/notesSlide25.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notesSlides/notesSlide26.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notesSlides/notesSlide27.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notesSlides/notesSlide28.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notesSlides/notesSlide29.xml" ContentType="application/vnd.openxmlformats-officedocument.presentationml.notesSlide+xml"/>
  <Override PartName="/ppt/tags/tag189.xml" ContentType="application/vnd.openxmlformats-officedocument.presentationml.tags+xml"/>
  <Override PartName="/ppt/tags/tag190.xml" ContentType="application/vnd.openxmlformats-officedocument.presentationml.tags+xml"/>
  <Override PartName="/ppt/notesSlides/notesSlide30.xml" ContentType="application/vnd.openxmlformats-officedocument.presentationml.notesSlide+xml"/>
  <Override PartName="/ppt/tags/tag191.xml" ContentType="application/vnd.openxmlformats-officedocument.presentationml.tags+xml"/>
  <Override PartName="/ppt/tags/tag192.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9"/>
  </p:notesMasterIdLst>
  <p:handoutMasterIdLst>
    <p:handoutMasterId r:id="rId50"/>
  </p:handoutMasterIdLst>
  <p:sldIdLst>
    <p:sldId id="394" r:id="rId2"/>
    <p:sldId id="404" r:id="rId3"/>
    <p:sldId id="406" r:id="rId4"/>
    <p:sldId id="403" r:id="rId5"/>
    <p:sldId id="395" r:id="rId6"/>
    <p:sldId id="396" r:id="rId7"/>
    <p:sldId id="397" r:id="rId8"/>
    <p:sldId id="398" r:id="rId9"/>
    <p:sldId id="399" r:id="rId10"/>
    <p:sldId id="400" r:id="rId11"/>
    <p:sldId id="393" r:id="rId12"/>
    <p:sldId id="374" r:id="rId13"/>
    <p:sldId id="388" r:id="rId14"/>
    <p:sldId id="382" r:id="rId15"/>
    <p:sldId id="360" r:id="rId16"/>
    <p:sldId id="362" r:id="rId17"/>
    <p:sldId id="363" r:id="rId18"/>
    <p:sldId id="361" r:id="rId19"/>
    <p:sldId id="364" r:id="rId20"/>
    <p:sldId id="383" r:id="rId21"/>
    <p:sldId id="389" r:id="rId22"/>
    <p:sldId id="390" r:id="rId23"/>
    <p:sldId id="391" r:id="rId24"/>
    <p:sldId id="367" r:id="rId25"/>
    <p:sldId id="366" r:id="rId26"/>
    <p:sldId id="290" r:id="rId27"/>
    <p:sldId id="333" r:id="rId28"/>
    <p:sldId id="384" r:id="rId29"/>
    <p:sldId id="392" r:id="rId30"/>
    <p:sldId id="354" r:id="rId31"/>
    <p:sldId id="407" r:id="rId32"/>
    <p:sldId id="408" r:id="rId33"/>
    <p:sldId id="413" r:id="rId34"/>
    <p:sldId id="409" r:id="rId35"/>
    <p:sldId id="425" r:id="rId36"/>
    <p:sldId id="415" r:id="rId37"/>
    <p:sldId id="410" r:id="rId38"/>
    <p:sldId id="416" r:id="rId39"/>
    <p:sldId id="417" r:id="rId40"/>
    <p:sldId id="418" r:id="rId41"/>
    <p:sldId id="419" r:id="rId42"/>
    <p:sldId id="427" r:id="rId43"/>
    <p:sldId id="420" r:id="rId44"/>
    <p:sldId id="421" r:id="rId45"/>
    <p:sldId id="411" r:id="rId46"/>
    <p:sldId id="423" r:id="rId47"/>
    <p:sldId id="412" r:id="rId48"/>
  </p:sldIdLst>
  <p:sldSz cx="12192000" cy="6858000"/>
  <p:notesSz cx="6797675" cy="987425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90" userDrawn="1">
          <p15:clr>
            <a:srgbClr val="A4A3A4"/>
          </p15:clr>
        </p15:guide>
        <p15:guide id="2" orient="horz" pos="3702" userDrawn="1">
          <p15:clr>
            <a:srgbClr val="A4A3A4"/>
          </p15:clr>
        </p15:guide>
        <p15:guide id="3" pos="3840">
          <p15:clr>
            <a:srgbClr val="A4A3A4"/>
          </p15:clr>
        </p15:guide>
        <p15:guide id="4" pos="7401" userDrawn="1">
          <p15:clr>
            <a:srgbClr val="A4A3A4"/>
          </p15:clr>
        </p15:guide>
        <p15:guide id="5" pos="279" userDrawn="1">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di Smith" initials="JS" lastIdx="7" clrIdx="0">
    <p:extLst>
      <p:ext uri="{19B8F6BF-5375-455C-9EA6-DF929625EA0E}">
        <p15:presenceInfo xmlns:p15="http://schemas.microsoft.com/office/powerpoint/2012/main" userId="Judi Smith" providerId="None"/>
      </p:ext>
    </p:extLst>
  </p:cmAuthor>
  <p:cmAuthor id="2" name="Ole Larsen" initials="OL" lastIdx="8" clrIdx="1">
    <p:extLst>
      <p:ext uri="{19B8F6BF-5375-455C-9EA6-DF929625EA0E}">
        <p15:presenceInfo xmlns:p15="http://schemas.microsoft.com/office/powerpoint/2012/main" userId="S-1-5-21-447632920-2043330702-4122778671-2703" providerId="AD"/>
      </p:ext>
    </p:extLst>
  </p:cmAuthor>
  <p:cmAuthor id="3" name="Anne Troy" initials="AT" lastIdx="4" clrIdx="2">
    <p:extLst>
      <p:ext uri="{19B8F6BF-5375-455C-9EA6-DF929625EA0E}">
        <p15:presenceInfo xmlns:p15="http://schemas.microsoft.com/office/powerpoint/2012/main" userId="S-1-5-21-2160697503-1931263967-2911507693-79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AFDD"/>
    <a:srgbClr val="002060"/>
    <a:srgbClr val="92D050"/>
    <a:srgbClr val="000000"/>
    <a:srgbClr val="FFFFFF"/>
    <a:srgbClr val="D9D9D9"/>
    <a:srgbClr val="83CFD7"/>
    <a:srgbClr val="D0FBFC"/>
    <a:srgbClr val="AB53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33" autoAdjust="0"/>
    <p:restoredTop sz="56522" autoAdjust="0"/>
  </p:normalViewPr>
  <p:slideViewPr>
    <p:cSldViewPr snapToGrid="0">
      <p:cViewPr varScale="1">
        <p:scale>
          <a:sx n="111" d="100"/>
          <a:sy n="111" d="100"/>
        </p:scale>
        <p:origin x="192" y="102"/>
      </p:cViewPr>
      <p:guideLst>
        <p:guide orient="horz" pos="890"/>
        <p:guide orient="horz" pos="3702"/>
        <p:guide pos="3840"/>
        <p:guide pos="7401"/>
        <p:guide pos="279"/>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796"/>
    </p:cViewPr>
  </p:sorterViewPr>
  <p:notesViewPr>
    <p:cSldViewPr snapToGrid="0" showGuides="1">
      <p:cViewPr varScale="1">
        <p:scale>
          <a:sx n="77" d="100"/>
          <a:sy n="77" d="100"/>
        </p:scale>
        <p:origin x="4002" y="114"/>
      </p:cViewPr>
      <p:guideLst>
        <p:guide orient="horz" pos="3110"/>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oleObject" Target="Book5"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084974893781381E-2"/>
          <c:y val="4.1533546325878593E-2"/>
          <c:w val="0.95983005021243717"/>
          <c:h val="0.91693290734824273"/>
        </c:manualLayout>
      </c:layout>
      <c:barChart>
        <c:barDir val="col"/>
        <c:grouping val="clustered"/>
        <c:varyColors val="0"/>
        <c:ser>
          <c:idx val="0"/>
          <c:order val="0"/>
          <c:spPr>
            <a:solidFill>
              <a:srgbClr val="9FD7FF"/>
            </a:solidFill>
            <a:ln>
              <a:noFill/>
            </a:ln>
          </c:spPr>
          <c:invertIfNegative val="0"/>
          <c:val>
            <c:numRef>
              <c:f>Sheet1!$A$1:$D$1</c:f>
              <c:numCache>
                <c:formatCode>General</c:formatCode>
                <c:ptCount val="4"/>
                <c:pt idx="0">
                  <c:v>5.7430000000000003</c:v>
                </c:pt>
                <c:pt idx="1">
                  <c:v>6.62</c:v>
                </c:pt>
                <c:pt idx="2">
                  <c:v>5.98</c:v>
                </c:pt>
                <c:pt idx="3">
                  <c:v>6.8</c:v>
                </c:pt>
              </c:numCache>
            </c:numRef>
          </c:val>
          <c:extLst>
            <c:ext xmlns:c16="http://schemas.microsoft.com/office/drawing/2014/chart" uri="{C3380CC4-5D6E-409C-BE32-E72D297353CC}">
              <c16:uniqueId val="{00000000-EB29-439D-A2E9-91A8515C65A7}"/>
            </c:ext>
          </c:extLst>
        </c:ser>
        <c:ser>
          <c:idx val="1"/>
          <c:order val="1"/>
          <c:spPr>
            <a:solidFill>
              <a:srgbClr val="364D6E"/>
            </a:solidFill>
            <a:ln>
              <a:noFill/>
            </a:ln>
          </c:spPr>
          <c:invertIfNegative val="0"/>
          <c:val>
            <c:numRef>
              <c:f>Sheet1!$A$2:$D$2</c:f>
              <c:numCache>
                <c:formatCode>General</c:formatCode>
                <c:ptCount val="4"/>
                <c:pt idx="0">
                  <c:v>4.5999999999999996</c:v>
                </c:pt>
                <c:pt idx="1">
                  <c:v>7.1</c:v>
                </c:pt>
                <c:pt idx="2">
                  <c:v>5.4</c:v>
                </c:pt>
                <c:pt idx="3">
                  <c:v>8.9</c:v>
                </c:pt>
              </c:numCache>
            </c:numRef>
          </c:val>
          <c:extLst>
            <c:ext xmlns:c16="http://schemas.microsoft.com/office/drawing/2014/chart" uri="{C3380CC4-5D6E-409C-BE32-E72D297353CC}">
              <c16:uniqueId val="{00000001-EB29-439D-A2E9-91A8515C65A7}"/>
            </c:ext>
          </c:extLst>
        </c:ser>
        <c:dLbls>
          <c:showLegendKey val="0"/>
          <c:showVal val="0"/>
          <c:showCatName val="0"/>
          <c:showSerName val="0"/>
          <c:showPercent val="0"/>
          <c:showBubbleSize val="0"/>
        </c:dLbls>
        <c:gapWidth val="80"/>
        <c:axId val="586348144"/>
        <c:axId val="1"/>
      </c:barChart>
      <c:catAx>
        <c:axId val="586348144"/>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8.9"/>
          <c:min val="0"/>
        </c:scaling>
        <c:delete val="1"/>
        <c:axPos val="l"/>
        <c:numFmt formatCode="General" sourceLinked="1"/>
        <c:majorTickMark val="out"/>
        <c:minorTickMark val="none"/>
        <c:tickLblPos val="nextTo"/>
        <c:crossAx val="586348144"/>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60866451843896"/>
          <c:y val="5.3999999999999999E-2"/>
          <c:w val="0.86895810955961339"/>
          <c:h val="0.89200000000000002"/>
        </c:manualLayout>
      </c:layout>
      <c:lineChart>
        <c:grouping val="standard"/>
        <c:varyColors val="0"/>
        <c:ser>
          <c:idx val="0"/>
          <c:order val="0"/>
          <c:spPr>
            <a:ln w="28575" algn="ctr">
              <a:solidFill>
                <a:srgbClr val="000000"/>
              </a:solidFill>
              <a:prstDash val="solid"/>
            </a:ln>
          </c:spPr>
          <c:marker>
            <c:symbol val="none"/>
          </c:marker>
          <c:dLbls>
            <c:dLbl>
              <c:idx val="0"/>
              <c:layout>
                <c:manualLayout>
                  <c:x val="3.580379520229144E-2"/>
                  <c:y val="-6.933333333333333E-2"/>
                </c:manualLayout>
              </c:layout>
              <c:numFmt formatCode="#,##0;&quot;-&quot;#,##0" sourceLinked="0"/>
              <c:spPr>
                <a:noFill/>
                <a:ln>
                  <a:noFill/>
                </a:ln>
              </c:spPr>
              <c:txPr>
                <a:bodyPr wrap="none"/>
                <a:lstStyle/>
                <a:p>
                  <a:pPr>
                    <a:defRPr sz="1400">
                      <a:solidFill>
                        <a:schemeClr val="tx2"/>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414-440D-B278-C060B10733B4}"/>
                </c:ext>
              </c:extLst>
            </c:dLbl>
            <c:dLbl>
              <c:idx val="1"/>
              <c:layout>
                <c:manualLayout>
                  <c:x val="0"/>
                  <c:y val="-6.933333333333333E-2"/>
                </c:manualLayout>
              </c:layout>
              <c:numFmt formatCode="#,##0;&quot;-&quot;#,##0" sourceLinked="0"/>
              <c:spPr>
                <a:noFill/>
                <a:ln>
                  <a:noFill/>
                </a:ln>
              </c:spPr>
              <c:txPr>
                <a:bodyPr wrap="none"/>
                <a:lstStyle/>
                <a:p>
                  <a:pPr>
                    <a:defRPr sz="1400">
                      <a:solidFill>
                        <a:schemeClr val="tx2"/>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414-440D-B278-C060B10733B4}"/>
                </c:ext>
              </c:extLst>
            </c:dLbl>
            <c:dLbl>
              <c:idx val="2"/>
              <c:layout>
                <c:manualLayout>
                  <c:x val="0"/>
                  <c:y val="-6.933333333333333E-2"/>
                </c:manualLayout>
              </c:layout>
              <c:numFmt formatCode="#,##0;&quot;-&quot;#,##0" sourceLinked="0"/>
              <c:spPr>
                <a:noFill/>
                <a:ln>
                  <a:noFill/>
                </a:ln>
              </c:spPr>
              <c:txPr>
                <a:bodyPr wrap="none"/>
                <a:lstStyle/>
                <a:p>
                  <a:pPr>
                    <a:defRPr sz="1400">
                      <a:solidFill>
                        <a:schemeClr val="tx2"/>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414-440D-B278-C060B10733B4}"/>
                </c:ext>
              </c:extLst>
            </c:dLbl>
            <c:dLbl>
              <c:idx val="3"/>
              <c:layout>
                <c:manualLayout>
                  <c:x val="0"/>
                  <c:y val="-6.933333333333333E-2"/>
                </c:manualLayout>
              </c:layout>
              <c:numFmt formatCode="#,##0;&quot;-&quot;#,##0" sourceLinked="0"/>
              <c:spPr>
                <a:noFill/>
                <a:ln>
                  <a:noFill/>
                </a:ln>
              </c:spPr>
              <c:txPr>
                <a:bodyPr wrap="none"/>
                <a:lstStyle/>
                <a:p>
                  <a:pPr>
                    <a:defRPr sz="1400">
                      <a:solidFill>
                        <a:schemeClr val="tx2"/>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414-440D-B278-C060B10733B4}"/>
                </c:ext>
              </c:extLst>
            </c:dLbl>
            <c:dLbl>
              <c:idx val="5"/>
              <c:layout>
                <c:manualLayout>
                  <c:x val="0"/>
                  <c:y val="-6.933333333333333E-2"/>
                </c:manualLayout>
              </c:layout>
              <c:numFmt formatCode="#,##0;&quot;-&quot;#,##0" sourceLinked="0"/>
              <c:spPr>
                <a:noFill/>
                <a:ln>
                  <a:noFill/>
                </a:ln>
              </c:spPr>
              <c:txPr>
                <a:bodyPr wrap="none"/>
                <a:lstStyle/>
                <a:p>
                  <a:pPr>
                    <a:defRPr sz="1400">
                      <a:solidFill>
                        <a:schemeClr val="tx2"/>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414-440D-B278-C060B10733B4}"/>
                </c:ext>
              </c:extLst>
            </c:dLbl>
            <c:dLbl>
              <c:idx val="6"/>
              <c:layout>
                <c:manualLayout>
                  <c:x val="0"/>
                  <c:y val="-6.933333333333333E-2"/>
                </c:manualLayout>
              </c:layout>
              <c:numFmt formatCode="#,##0;&quot;-&quot;#,##0" sourceLinked="0"/>
              <c:spPr>
                <a:noFill/>
                <a:ln>
                  <a:noFill/>
                </a:ln>
              </c:spPr>
              <c:txPr>
                <a:bodyPr wrap="none"/>
                <a:lstStyle/>
                <a:p>
                  <a:pPr>
                    <a:defRPr sz="1400">
                      <a:solidFill>
                        <a:schemeClr val="tx2"/>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414-440D-B278-C060B10733B4}"/>
                </c:ext>
              </c:extLst>
            </c:dLbl>
            <c:dLbl>
              <c:idx val="7"/>
              <c:layout>
                <c:manualLayout>
                  <c:x val="0"/>
                  <c:y val="-6.933333333333333E-2"/>
                </c:manualLayout>
              </c:layout>
              <c:numFmt formatCode="#,##0;&quot;-&quot;#,##0" sourceLinked="0"/>
              <c:spPr>
                <a:noFill/>
                <a:ln>
                  <a:noFill/>
                </a:ln>
              </c:spPr>
              <c:txPr>
                <a:bodyPr wrap="none"/>
                <a:lstStyle/>
                <a:p>
                  <a:pPr>
                    <a:defRPr sz="1400">
                      <a:solidFill>
                        <a:schemeClr val="tx2"/>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414-440D-B278-C060B10733B4}"/>
                </c:ext>
              </c:extLst>
            </c:dLbl>
            <c:dLbl>
              <c:idx val="8"/>
              <c:layout>
                <c:manualLayout>
                  <c:x val="0"/>
                  <c:y val="-6.933333333333333E-2"/>
                </c:manualLayout>
              </c:layout>
              <c:numFmt formatCode="#,##0;&quot;-&quot;#,##0" sourceLinked="0"/>
              <c:spPr>
                <a:noFill/>
                <a:ln>
                  <a:noFill/>
                </a:ln>
              </c:spPr>
              <c:txPr>
                <a:bodyPr wrap="none"/>
                <a:lstStyle/>
                <a:p>
                  <a:pPr>
                    <a:defRPr sz="1400">
                      <a:solidFill>
                        <a:schemeClr val="tx2"/>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414-440D-B278-C060B10733B4}"/>
                </c:ext>
              </c:extLst>
            </c:dLbl>
            <c:dLbl>
              <c:idx val="9"/>
              <c:layout>
                <c:manualLayout>
                  <c:x val="0"/>
                  <c:y val="-6.933333333333333E-2"/>
                </c:manualLayout>
              </c:layout>
              <c:numFmt formatCode="#,##0;&quot;-&quot;#,##0" sourceLinked="0"/>
              <c:spPr>
                <a:noFill/>
                <a:ln>
                  <a:noFill/>
                </a:ln>
              </c:spPr>
              <c:txPr>
                <a:bodyPr wrap="none"/>
                <a:lstStyle/>
                <a:p>
                  <a:pPr>
                    <a:defRPr sz="1400">
                      <a:solidFill>
                        <a:schemeClr val="tx2"/>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414-440D-B278-C060B10733B4}"/>
                </c:ext>
              </c:extLst>
            </c:dLbl>
            <c:dLbl>
              <c:idx val="11"/>
              <c:layout>
                <c:manualLayout>
                  <c:x val="0"/>
                  <c:y val="-6.933333333333333E-2"/>
                </c:manualLayout>
              </c:layout>
              <c:numFmt formatCode="#,##0;&quot;-&quot;#,##0" sourceLinked="0"/>
              <c:spPr>
                <a:noFill/>
                <a:ln>
                  <a:noFill/>
                </a:ln>
              </c:spPr>
              <c:txPr>
                <a:bodyPr wrap="none"/>
                <a:lstStyle/>
                <a:p>
                  <a:pPr>
                    <a:defRPr sz="1400">
                      <a:solidFill>
                        <a:schemeClr val="tx2"/>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414-440D-B278-C060B10733B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Sheet1!$A$1:$L$1</c:f>
              <c:numCache>
                <c:formatCode>General</c:formatCode>
                <c:ptCount val="12"/>
                <c:pt idx="0">
                  <c:v>21.4</c:v>
                </c:pt>
                <c:pt idx="1">
                  <c:v>20.3</c:v>
                </c:pt>
                <c:pt idx="2">
                  <c:v>20.2</c:v>
                </c:pt>
                <c:pt idx="3">
                  <c:v>20.7</c:v>
                </c:pt>
                <c:pt idx="4">
                  <c:v>21.28</c:v>
                </c:pt>
                <c:pt idx="5">
                  <c:v>23.247000000000003</c:v>
                </c:pt>
                <c:pt idx="6">
                  <c:v>24.621000000000002</c:v>
                </c:pt>
                <c:pt idx="7">
                  <c:v>25.155000000000001</c:v>
                </c:pt>
                <c:pt idx="8">
                  <c:v>24.024999999999999</c:v>
                </c:pt>
                <c:pt idx="9">
                  <c:v>24.541999999999998</c:v>
                </c:pt>
                <c:pt idx="10">
                  <c:v>23.941999999999997</c:v>
                </c:pt>
                <c:pt idx="11">
                  <c:v>26</c:v>
                </c:pt>
              </c:numCache>
            </c:numRef>
          </c:val>
          <c:smooth val="0"/>
          <c:extLst>
            <c:ext xmlns:c16="http://schemas.microsoft.com/office/drawing/2014/chart" uri="{C3380CC4-5D6E-409C-BE32-E72D297353CC}">
              <c16:uniqueId val="{0000000A-D414-440D-B278-C060B10733B4}"/>
            </c:ext>
          </c:extLst>
        </c:ser>
        <c:dLbls>
          <c:showLegendKey val="0"/>
          <c:showVal val="0"/>
          <c:showCatName val="0"/>
          <c:showSerName val="0"/>
          <c:showPercent val="0"/>
          <c:showBubbleSize val="0"/>
        </c:dLbls>
        <c:smooth val="0"/>
        <c:axId val="467760600"/>
        <c:axId val="1"/>
      </c:lineChart>
      <c:catAx>
        <c:axId val="46776060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8"/>
          <c:min val="16"/>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400">
                <a:solidFill>
                  <a:schemeClr val="tx2"/>
                </a:solidFill>
                <a:latin typeface="+mn-lt"/>
                <a:ea typeface="+mn-ea"/>
                <a:cs typeface="+mn-cs"/>
                <a:sym typeface="+mn-lt"/>
              </a:defRPr>
            </a:pPr>
            <a:endParaRPr lang="da-DK"/>
          </a:p>
        </c:txPr>
        <c:crossAx val="467760600"/>
        <c:crosses val="min"/>
        <c:crossBetween val="midCat"/>
        <c:majorUnit val="2"/>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946823799942511E-2"/>
          <c:y val="2.4310425432445069E-2"/>
          <c:w val="0.97010635240011489"/>
          <c:h val="0.9513791491351099"/>
        </c:manualLayout>
      </c:layout>
      <c:barChart>
        <c:barDir val="col"/>
        <c:grouping val="clustered"/>
        <c:varyColors val="0"/>
        <c:ser>
          <c:idx val="0"/>
          <c:order val="0"/>
          <c:spPr>
            <a:solidFill>
              <a:srgbClr val="9FD7FF"/>
            </a:solidFill>
            <a:ln>
              <a:noFill/>
            </a:ln>
          </c:spPr>
          <c:invertIfNegative val="0"/>
          <c:val>
            <c:numRef>
              <c:f>Sheet1!$A$1:$D$1</c:f>
              <c:numCache>
                <c:formatCode>General</c:formatCode>
                <c:ptCount val="4"/>
                <c:pt idx="0">
                  <c:v>6.4260000000000002</c:v>
                </c:pt>
                <c:pt idx="1">
                  <c:v>5.7279999999999998</c:v>
                </c:pt>
                <c:pt idx="2">
                  <c:v>12.199</c:v>
                </c:pt>
                <c:pt idx="3">
                  <c:v>0.80199999999999994</c:v>
                </c:pt>
              </c:numCache>
            </c:numRef>
          </c:val>
          <c:extLst>
            <c:ext xmlns:c16="http://schemas.microsoft.com/office/drawing/2014/chart" uri="{C3380CC4-5D6E-409C-BE32-E72D297353CC}">
              <c16:uniqueId val="{00000000-2CE3-4EE4-A8E6-62EE5F8368A2}"/>
            </c:ext>
          </c:extLst>
        </c:ser>
        <c:ser>
          <c:idx val="1"/>
          <c:order val="1"/>
          <c:spPr>
            <a:solidFill>
              <a:srgbClr val="364D6E"/>
            </a:solidFill>
            <a:ln>
              <a:noFill/>
            </a:ln>
          </c:spPr>
          <c:invertIfNegative val="0"/>
          <c:val>
            <c:numRef>
              <c:f>Sheet1!$A$2:$D$2</c:f>
              <c:numCache>
                <c:formatCode>General</c:formatCode>
                <c:ptCount val="4"/>
                <c:pt idx="0">
                  <c:v>9.1999999999999993</c:v>
                </c:pt>
                <c:pt idx="1">
                  <c:v>4.8</c:v>
                </c:pt>
                <c:pt idx="2">
                  <c:v>9.4</c:v>
                </c:pt>
                <c:pt idx="3">
                  <c:v>2.6</c:v>
                </c:pt>
              </c:numCache>
            </c:numRef>
          </c:val>
          <c:extLst>
            <c:ext xmlns:c16="http://schemas.microsoft.com/office/drawing/2014/chart" uri="{C3380CC4-5D6E-409C-BE32-E72D297353CC}">
              <c16:uniqueId val="{00000001-2CE3-4EE4-A8E6-62EE5F8368A2}"/>
            </c:ext>
          </c:extLst>
        </c:ser>
        <c:dLbls>
          <c:showLegendKey val="0"/>
          <c:showVal val="0"/>
          <c:showCatName val="0"/>
          <c:showSerName val="0"/>
          <c:showPercent val="0"/>
          <c:showBubbleSize val="0"/>
        </c:dLbls>
        <c:gapWidth val="80"/>
        <c:axId val="702151784"/>
        <c:axId val="1"/>
      </c:barChart>
      <c:catAx>
        <c:axId val="702151784"/>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2.199"/>
          <c:min val="0"/>
        </c:scaling>
        <c:delete val="1"/>
        <c:axPos val="l"/>
        <c:numFmt formatCode="General" sourceLinked="1"/>
        <c:majorTickMark val="out"/>
        <c:minorTickMark val="none"/>
        <c:tickLblPos val="nextTo"/>
        <c:crossAx val="702151784"/>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946823799942511E-2"/>
          <c:y val="2.5353486104339344E-2"/>
          <c:w val="0.97010635240011489"/>
          <c:h val="0.9492930277913213"/>
        </c:manualLayout>
      </c:layout>
      <c:barChart>
        <c:barDir val="col"/>
        <c:grouping val="clustered"/>
        <c:varyColors val="0"/>
        <c:ser>
          <c:idx val="0"/>
          <c:order val="0"/>
          <c:spPr>
            <a:solidFill>
              <a:srgbClr val="9FD7FF"/>
            </a:solidFill>
            <a:ln>
              <a:noFill/>
            </a:ln>
          </c:spPr>
          <c:invertIfNegative val="0"/>
          <c:val>
            <c:numRef>
              <c:f>Sheet1!$A$1:$D$1</c:f>
              <c:numCache>
                <c:formatCode>General</c:formatCode>
                <c:ptCount val="4"/>
                <c:pt idx="0">
                  <c:v>1.2450000000000001</c:v>
                </c:pt>
                <c:pt idx="1">
                  <c:v>2.0129999999999999</c:v>
                </c:pt>
                <c:pt idx="2">
                  <c:v>0.91300000000000003</c:v>
                </c:pt>
                <c:pt idx="3">
                  <c:v>2.2549999999999999</c:v>
                </c:pt>
              </c:numCache>
            </c:numRef>
          </c:val>
          <c:extLst>
            <c:ext xmlns:c16="http://schemas.microsoft.com/office/drawing/2014/chart" uri="{C3380CC4-5D6E-409C-BE32-E72D297353CC}">
              <c16:uniqueId val="{00000000-01B0-4A61-92AE-9864F66E995F}"/>
            </c:ext>
          </c:extLst>
        </c:ser>
        <c:ser>
          <c:idx val="1"/>
          <c:order val="1"/>
          <c:spPr>
            <a:solidFill>
              <a:srgbClr val="364D6E"/>
            </a:solidFill>
            <a:ln>
              <a:noFill/>
            </a:ln>
          </c:spPr>
          <c:invertIfNegative val="0"/>
          <c:val>
            <c:numRef>
              <c:f>Sheet1!$A$2:$D$2</c:f>
              <c:numCache>
                <c:formatCode>General</c:formatCode>
                <c:ptCount val="4"/>
                <c:pt idx="0">
                  <c:v>0.877</c:v>
                </c:pt>
                <c:pt idx="1">
                  <c:v>2.8159999999999998</c:v>
                </c:pt>
                <c:pt idx="2">
                  <c:v>2.1859999999999999</c:v>
                </c:pt>
                <c:pt idx="3">
                  <c:v>3.3159999999999998</c:v>
                </c:pt>
              </c:numCache>
            </c:numRef>
          </c:val>
          <c:extLst>
            <c:ext xmlns:c16="http://schemas.microsoft.com/office/drawing/2014/chart" uri="{C3380CC4-5D6E-409C-BE32-E72D297353CC}">
              <c16:uniqueId val="{00000001-01B0-4A61-92AE-9864F66E995F}"/>
            </c:ext>
          </c:extLst>
        </c:ser>
        <c:dLbls>
          <c:showLegendKey val="0"/>
          <c:showVal val="0"/>
          <c:showCatName val="0"/>
          <c:showSerName val="0"/>
          <c:showPercent val="0"/>
          <c:showBubbleSize val="0"/>
        </c:dLbls>
        <c:gapWidth val="80"/>
        <c:axId val="1110994264"/>
        <c:axId val="1"/>
      </c:barChart>
      <c:catAx>
        <c:axId val="1110994264"/>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3.3159999999999998"/>
          <c:min val="0"/>
        </c:scaling>
        <c:delete val="1"/>
        <c:axPos val="l"/>
        <c:numFmt formatCode="General" sourceLinked="1"/>
        <c:majorTickMark val="out"/>
        <c:minorTickMark val="none"/>
        <c:tickLblPos val="nextTo"/>
        <c:crossAx val="1110994264"/>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851012701682115E-2"/>
          <c:y val="3.3964728935336384E-2"/>
          <c:w val="0.9642979745966358"/>
          <c:h val="0.93207054212932727"/>
        </c:manualLayout>
      </c:layout>
      <c:barChart>
        <c:barDir val="col"/>
        <c:grouping val="stacked"/>
        <c:varyColors val="0"/>
        <c:ser>
          <c:idx val="0"/>
          <c:order val="0"/>
          <c:spPr>
            <a:solidFill>
              <a:srgbClr val="364D6E"/>
            </a:solidFill>
            <a:ln>
              <a:noFill/>
            </a:ln>
          </c:spPr>
          <c:invertIfNegative val="0"/>
          <c:val>
            <c:numRef>
              <c:f>Sheet1!$A$1:$C$1</c:f>
              <c:numCache>
                <c:formatCode>General</c:formatCode>
                <c:ptCount val="3"/>
                <c:pt idx="0">
                  <c:v>-25</c:v>
                </c:pt>
                <c:pt idx="1">
                  <c:v>-36.5</c:v>
                </c:pt>
                <c:pt idx="2">
                  <c:v>-41.8</c:v>
                </c:pt>
              </c:numCache>
            </c:numRef>
          </c:val>
          <c:extLst>
            <c:ext xmlns:c16="http://schemas.microsoft.com/office/drawing/2014/chart" uri="{C3380CC4-5D6E-409C-BE32-E72D297353CC}">
              <c16:uniqueId val="{00000000-4C0E-4346-8F93-B71579A5A571}"/>
            </c:ext>
          </c:extLst>
        </c:ser>
        <c:dLbls>
          <c:showLegendKey val="0"/>
          <c:showVal val="0"/>
          <c:showCatName val="0"/>
          <c:showSerName val="0"/>
          <c:showPercent val="0"/>
          <c:showBubbleSize val="0"/>
        </c:dLbls>
        <c:gapWidth val="80"/>
        <c:overlap val="100"/>
        <c:axId val="586415704"/>
        <c:axId val="1"/>
      </c:barChart>
      <c:catAx>
        <c:axId val="586415704"/>
        <c:scaling>
          <c:orientation val="minMax"/>
        </c:scaling>
        <c:delete val="0"/>
        <c:axPos val="t"/>
        <c:majorGridlines>
          <c:spPr>
            <a:ln>
              <a:noFill/>
            </a:ln>
          </c:spPr>
        </c:majorGridlines>
        <c:majorTickMark val="none"/>
        <c:minorTickMark val="none"/>
        <c:tickLblPos val="none"/>
        <c:spPr>
          <a:ln w="9525" algn="ctr">
            <a:solidFill>
              <a:schemeClr val="tx1"/>
            </a:solidFill>
            <a:prstDash val="solid"/>
          </a:ln>
        </c:spPr>
        <c:crossAx val="1"/>
        <c:crosses val="max"/>
        <c:auto val="0"/>
        <c:lblAlgn val="ctr"/>
        <c:lblOffset val="100"/>
        <c:noMultiLvlLbl val="0"/>
      </c:catAx>
      <c:valAx>
        <c:axId val="1"/>
        <c:scaling>
          <c:orientation val="minMax"/>
          <c:max val="0"/>
          <c:min val="-41.8"/>
        </c:scaling>
        <c:delete val="1"/>
        <c:axPos val="l"/>
        <c:numFmt formatCode="General" sourceLinked="1"/>
        <c:majorTickMark val="out"/>
        <c:minorTickMark val="none"/>
        <c:tickLblPos val="nextTo"/>
        <c:crossAx val="586415704"/>
        <c:crosses val="min"/>
        <c:crossBetween val="between"/>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015706806282723E-2"/>
          <c:y val="3.2158317872603592E-2"/>
          <c:w val="0.96596858638743466"/>
          <c:h val="0.93568336425479293"/>
        </c:manualLayout>
      </c:layout>
      <c:barChart>
        <c:barDir val="col"/>
        <c:grouping val="clustered"/>
        <c:varyColors val="0"/>
        <c:ser>
          <c:idx val="0"/>
          <c:order val="0"/>
          <c:spPr>
            <a:solidFill>
              <a:srgbClr val="9FD7FF"/>
            </a:solidFill>
            <a:ln>
              <a:noFill/>
            </a:ln>
          </c:spPr>
          <c:invertIfNegative val="0"/>
          <c:val>
            <c:numRef>
              <c:f>Sheet1!$A$1:$C$1</c:f>
              <c:numCache>
                <c:formatCode>General</c:formatCode>
                <c:ptCount val="3"/>
                <c:pt idx="0">
                  <c:v>-20.100000000000001</c:v>
                </c:pt>
                <c:pt idx="1">
                  <c:v>-29.5</c:v>
                </c:pt>
                <c:pt idx="2">
                  <c:v>-39.700000000000003</c:v>
                </c:pt>
              </c:numCache>
            </c:numRef>
          </c:val>
          <c:extLst>
            <c:ext xmlns:c16="http://schemas.microsoft.com/office/drawing/2014/chart" uri="{C3380CC4-5D6E-409C-BE32-E72D297353CC}">
              <c16:uniqueId val="{00000000-FA96-45F7-9633-C2ADEAC9F97B}"/>
            </c:ext>
          </c:extLst>
        </c:ser>
        <c:ser>
          <c:idx val="1"/>
          <c:order val="1"/>
          <c:spPr>
            <a:solidFill>
              <a:srgbClr val="364D6E"/>
            </a:solidFill>
            <a:ln>
              <a:noFill/>
            </a:ln>
          </c:spPr>
          <c:invertIfNegative val="0"/>
          <c:val>
            <c:numRef>
              <c:f>Sheet1!$A$2:$C$2</c:f>
              <c:numCache>
                <c:formatCode>General</c:formatCode>
                <c:ptCount val="3"/>
                <c:pt idx="0">
                  <c:v>35.6</c:v>
                </c:pt>
                <c:pt idx="1">
                  <c:v>47.1</c:v>
                </c:pt>
                <c:pt idx="2">
                  <c:v>46.7</c:v>
                </c:pt>
              </c:numCache>
            </c:numRef>
          </c:val>
          <c:extLst>
            <c:ext xmlns:c16="http://schemas.microsoft.com/office/drawing/2014/chart" uri="{C3380CC4-5D6E-409C-BE32-E72D297353CC}">
              <c16:uniqueId val="{00000001-FA96-45F7-9633-C2ADEAC9F97B}"/>
            </c:ext>
          </c:extLst>
        </c:ser>
        <c:dLbls>
          <c:showLegendKey val="0"/>
          <c:showVal val="0"/>
          <c:showCatName val="0"/>
          <c:showSerName val="0"/>
          <c:showPercent val="0"/>
          <c:showBubbleSize val="0"/>
        </c:dLbls>
        <c:gapWidth val="80"/>
        <c:axId val="658062360"/>
        <c:axId val="1"/>
      </c:barChart>
      <c:catAx>
        <c:axId val="65806236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At val="0"/>
        <c:auto val="0"/>
        <c:lblAlgn val="ctr"/>
        <c:lblOffset val="100"/>
        <c:noMultiLvlLbl val="0"/>
      </c:catAx>
      <c:valAx>
        <c:axId val="1"/>
        <c:scaling>
          <c:orientation val="minMax"/>
          <c:max val="47.1"/>
          <c:min val="-39.700000000000003"/>
        </c:scaling>
        <c:delete val="1"/>
        <c:axPos val="l"/>
        <c:numFmt formatCode="General" sourceLinked="1"/>
        <c:majorTickMark val="out"/>
        <c:minorTickMark val="none"/>
        <c:tickLblPos val="nextTo"/>
        <c:crossAx val="658062360"/>
        <c:crosses val="min"/>
        <c:crossBetween val="between"/>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accent2"/>
                </a:solidFill>
                <a:latin typeface="Avenir Next Condensed" panose="020B0506020202020204" pitchFamily="34" charset="0"/>
                <a:ea typeface="+mn-ea"/>
                <a:cs typeface="+mn-cs"/>
              </a:defRPr>
            </a:pPr>
            <a:r>
              <a:rPr lang="en-US" dirty="0"/>
              <a:t>Top 10 IVD Companies</a:t>
            </a:r>
          </a:p>
          <a:p>
            <a:pPr>
              <a:defRPr/>
            </a:pPr>
            <a:r>
              <a:rPr lang="en-US" dirty="0"/>
              <a:t>2017 Revenue</a:t>
            </a:r>
          </a:p>
        </c:rich>
      </c:tx>
      <c:overlay val="0"/>
      <c:spPr>
        <a:noFill/>
        <a:ln>
          <a:noFill/>
        </a:ln>
        <a:effectLst/>
      </c:spPr>
      <c:txPr>
        <a:bodyPr rot="0" spcFirstLastPara="1" vertOverflow="ellipsis" vert="horz" wrap="square" anchor="ctr" anchorCtr="1"/>
        <a:lstStyle/>
        <a:p>
          <a:pPr>
            <a:defRPr sz="1440" b="1" i="0" u="none" strike="noStrike" kern="1200" baseline="0">
              <a:solidFill>
                <a:schemeClr val="accent2"/>
              </a:solidFill>
              <a:latin typeface="Avenir Next Condensed" panose="020B0506020202020204" pitchFamily="34" charset="0"/>
              <a:ea typeface="+mn-ea"/>
              <a:cs typeface="+mn-cs"/>
            </a:defRPr>
          </a:pPr>
          <a:endParaRPr lang="da-DK"/>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26559863496595087"/>
          <c:w val="1"/>
          <c:h val="0.59780765708380024"/>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F4A2-4D4E-9A9B-254EFFEBDBD4}"/>
              </c:ext>
            </c:extLst>
          </c:dPt>
          <c:dPt>
            <c:idx val="1"/>
            <c:bubble3D val="0"/>
            <c:spPr>
              <a:solidFill>
                <a:schemeClr val="accent5">
                  <a:lumMod val="75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F4A2-4D4E-9A9B-254EFFEBDBD4}"/>
              </c:ext>
            </c:extLst>
          </c:dPt>
          <c:dPt>
            <c:idx val="2"/>
            <c:bubble3D val="0"/>
            <c:spPr>
              <a:solidFill>
                <a:schemeClr val="accent5"/>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F4A2-4D4E-9A9B-254EFFEBDBD4}"/>
              </c:ext>
            </c:extLst>
          </c:dPt>
          <c:dPt>
            <c:idx val="3"/>
            <c:bubble3D val="0"/>
            <c:spPr>
              <a:solidFill>
                <a:schemeClr val="accent1">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7-F4A2-4D4E-9A9B-254EFFEBDBD4}"/>
              </c:ext>
            </c:extLst>
          </c:dPt>
          <c:dPt>
            <c:idx val="4"/>
            <c:bubble3D val="0"/>
            <c:spPr>
              <a:solidFill>
                <a:schemeClr val="accent3">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9-F4A2-4D4E-9A9B-254EFFEBDBD4}"/>
              </c:ext>
            </c:extLst>
          </c:dPt>
          <c:dPt>
            <c:idx val="5"/>
            <c:bubble3D val="0"/>
            <c:spPr>
              <a:solidFill>
                <a:schemeClr val="bg1">
                  <a:lumMod val="85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B-F4A2-4D4E-9A9B-254EFFEBDBD4}"/>
              </c:ext>
            </c:extLst>
          </c:dPt>
          <c:dLbls>
            <c:spPr>
              <a:noFill/>
              <a:ln>
                <a:noFill/>
              </a:ln>
              <a:effectLst/>
            </c:spPr>
            <c:txPr>
              <a:bodyPr rot="0" spcFirstLastPara="1" vertOverflow="ellipsis" vert="horz" wrap="square" anchor="ctr" anchorCtr="1"/>
              <a:lstStyle/>
              <a:p>
                <a:pPr>
                  <a:defRPr sz="1600" b="1" i="0" u="none" strike="noStrike" kern="1200" baseline="0">
                    <a:solidFill>
                      <a:schemeClr val="accent2"/>
                    </a:solidFill>
                    <a:latin typeface="Avenir Next Condensed" panose="020B0506020202020204" pitchFamily="34" charset="0"/>
                    <a:ea typeface="+mn-ea"/>
                    <a:cs typeface="+mn-cs"/>
                  </a:defRPr>
                </a:pPr>
                <a:endParaRPr lang="da-DK"/>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Roche Diagnostics</c:v>
                </c:pt>
                <c:pt idx="1">
                  <c:v>Siemens</c:v>
                </c:pt>
                <c:pt idx="2">
                  <c:v>Abbott</c:v>
                </c:pt>
                <c:pt idx="3">
                  <c:v>Danaher</c:v>
                </c:pt>
                <c:pt idx="4">
                  <c:v>Thermo Fisher Scientific</c:v>
                </c:pt>
                <c:pt idx="5">
                  <c:v>Others, Top 10</c:v>
                </c:pt>
              </c:strCache>
            </c:strRef>
          </c:cat>
          <c:val>
            <c:numRef>
              <c:f>Sheet1!$B$2:$B$7</c:f>
              <c:numCache>
                <c:formatCode>General</c:formatCode>
                <c:ptCount val="6"/>
                <c:pt idx="0">
                  <c:v>12930</c:v>
                </c:pt>
                <c:pt idx="1">
                  <c:v>5535</c:v>
                </c:pt>
                <c:pt idx="2">
                  <c:v>7018</c:v>
                </c:pt>
                <c:pt idx="3">
                  <c:v>5840</c:v>
                </c:pt>
                <c:pt idx="4">
                  <c:v>3490</c:v>
                </c:pt>
                <c:pt idx="5">
                  <c:v>10592</c:v>
                </c:pt>
              </c:numCache>
            </c:numRef>
          </c:val>
          <c:extLst>
            <c:ext xmlns:c16="http://schemas.microsoft.com/office/drawing/2014/chart" uri="{C3380CC4-5D6E-409C-BE32-E72D297353CC}">
              <c16:uniqueId val="{0000000C-F4A2-4D4E-9A9B-254EFFEBDBD4}"/>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75009700409773006"/>
          <c:y val="2.7459798519337126E-2"/>
          <c:w val="0.20523676621596715"/>
          <c:h val="0.97254020148066278"/>
        </c:manualLayout>
      </c:layout>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accent2"/>
              </a:solidFill>
              <a:latin typeface="Avenir Next Condensed" panose="020B0506020202020204" pitchFamily="34" charset="0"/>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chemeClr val="accent2"/>
          </a:solidFill>
          <a:latin typeface="Avenir Next Condensed" panose="020B0506020202020204" pitchFamily="34" charset="0"/>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13B1DA-0F9A-E54B-A889-AB9E2C0E9F53}" type="doc">
      <dgm:prSet loTypeId="urn:microsoft.com/office/officeart/2005/8/layout/target3" loCatId="" qsTypeId="urn:microsoft.com/office/officeart/2005/8/quickstyle/simple1" qsCatId="simple" csTypeId="urn:microsoft.com/office/officeart/2005/8/colors/colorful5" csCatId="colorful" phldr="1"/>
      <dgm:spPr/>
      <dgm:t>
        <a:bodyPr/>
        <a:lstStyle/>
        <a:p>
          <a:endParaRPr lang="en-US"/>
        </a:p>
      </dgm:t>
    </dgm:pt>
    <dgm:pt modelId="{DFA46817-6D90-D644-A922-9EF75D8076CC}">
      <dgm:prSet phldrT="[Text]" custT="1"/>
      <dgm:spPr>
        <a:ln>
          <a:solidFill>
            <a:schemeClr val="accent1">
              <a:lumMod val="20000"/>
              <a:lumOff val="80000"/>
            </a:schemeClr>
          </a:solidFill>
        </a:ln>
      </dgm:spPr>
      <dgm:t>
        <a:bodyPr/>
        <a:lstStyle/>
        <a:p>
          <a:pPr marL="0" indent="0" algn="l">
            <a:tabLst>
              <a:tab pos="4103688" algn="r"/>
              <a:tab pos="5476875" algn="r"/>
              <a:tab pos="6851650" algn="l"/>
            </a:tabLst>
          </a:pPr>
          <a:r>
            <a:rPr lang="en-US" sz="1800" b="1" i="0" dirty="0">
              <a:latin typeface="Arial" panose="020B0604020202020204" pitchFamily="34" charset="0"/>
            </a:rPr>
            <a:t>Research Use Only</a:t>
          </a:r>
          <a:r>
            <a:rPr lang="en-US" sz="1800" b="0" i="0" dirty="0">
              <a:latin typeface="Arial" panose="020B0604020202020204" pitchFamily="34" charset="0"/>
            </a:rPr>
            <a:t>		</a:t>
          </a:r>
          <a:r>
            <a:rPr lang="en-US" sz="1800" b="1" i="0" dirty="0">
              <a:solidFill>
                <a:schemeClr val="accent2"/>
              </a:solidFill>
              <a:latin typeface="Arial" panose="020B0604020202020204" pitchFamily="34" charset="0"/>
            </a:rPr>
            <a:t>+5M Tests	</a:t>
          </a:r>
          <a:r>
            <a:rPr lang="en-US" sz="1800" b="1" i="0" dirty="0">
              <a:latin typeface="Arial" panose="020B0604020202020204" pitchFamily="34" charset="0"/>
            </a:rPr>
            <a:t>~</a:t>
          </a:r>
          <a:r>
            <a:rPr lang="en-US" sz="1800" b="1" i="0" dirty="0">
              <a:solidFill>
                <a:schemeClr val="accent2"/>
              </a:solidFill>
              <a:latin typeface="Arial" panose="020B0604020202020204" pitchFamily="34" charset="0"/>
            </a:rPr>
            <a:t>$100M</a:t>
          </a:r>
          <a:br>
            <a:rPr lang="en-US" sz="1800" b="0" i="0" dirty="0">
              <a:latin typeface="Arial" panose="020B0604020202020204" pitchFamily="34" charset="0"/>
            </a:rPr>
          </a:br>
          <a:r>
            <a:rPr lang="en-US" sz="1400" b="0" i="0" dirty="0">
              <a:latin typeface="Arial" panose="020B0604020202020204" pitchFamily="34" charset="0"/>
            </a:rPr>
            <a:t>(Currently ~40 U.S. Hospitals)</a:t>
          </a:r>
          <a:endParaRPr lang="en-US" sz="1800" b="0" i="0" dirty="0">
            <a:latin typeface="Arial" panose="020B0604020202020204" pitchFamily="34" charset="0"/>
          </a:endParaRPr>
        </a:p>
      </dgm:t>
    </dgm:pt>
    <dgm:pt modelId="{83EE6584-ED49-4B4F-B37F-0EF137776842}" type="parTrans" cxnId="{A5830FD0-A19B-6044-88EB-89CA242D13CF}">
      <dgm:prSet/>
      <dgm:spPr/>
      <dgm:t>
        <a:bodyPr/>
        <a:lstStyle/>
        <a:p>
          <a:pPr algn="l"/>
          <a:endParaRPr lang="en-US" sz="3600">
            <a:latin typeface="Avenir Next Condensed" panose="020B0506020202020204" pitchFamily="34" charset="0"/>
          </a:endParaRPr>
        </a:p>
      </dgm:t>
    </dgm:pt>
    <dgm:pt modelId="{BD22CC4D-6D53-5347-ACE1-5D3EA596CD37}" type="sibTrans" cxnId="{A5830FD0-A19B-6044-88EB-89CA242D13CF}">
      <dgm:prSet/>
      <dgm:spPr/>
      <dgm:t>
        <a:bodyPr/>
        <a:lstStyle/>
        <a:p>
          <a:pPr algn="l"/>
          <a:endParaRPr lang="en-US" sz="3600">
            <a:latin typeface="Avenir Next Condensed" panose="020B0506020202020204" pitchFamily="34" charset="0"/>
          </a:endParaRPr>
        </a:p>
      </dgm:t>
    </dgm:pt>
    <dgm:pt modelId="{F372C1F1-E9F9-2542-AAD3-C91817DB46C4}">
      <dgm:prSet phldrT="[Text]" custT="1"/>
      <dgm:spPr>
        <a:ln>
          <a:solidFill>
            <a:schemeClr val="accent2"/>
          </a:solidFill>
        </a:ln>
      </dgm:spPr>
      <dgm:t>
        <a:bodyPr/>
        <a:lstStyle/>
        <a:p>
          <a:pPr marL="0" indent="0" algn="l">
            <a:tabLst>
              <a:tab pos="4103688" algn="r"/>
              <a:tab pos="5476875" algn="r"/>
              <a:tab pos="6851650" algn="l"/>
            </a:tabLst>
          </a:pPr>
          <a:r>
            <a:rPr lang="en-US" sz="1800" b="1" i="0" dirty="0">
              <a:latin typeface="Arial" panose="020B0604020202020204" pitchFamily="34" charset="0"/>
            </a:rPr>
            <a:t>Trauma, Cancer treatment etc.		</a:t>
          </a:r>
          <a:r>
            <a:rPr lang="en-US" sz="1800" b="1" i="0" dirty="0">
              <a:solidFill>
                <a:schemeClr val="accent2"/>
              </a:solidFill>
              <a:latin typeface="Arial" panose="020B0604020202020204" pitchFamily="34" charset="0"/>
            </a:rPr>
            <a:t>	</a:t>
          </a:r>
          <a:br>
            <a:rPr lang="en-US" sz="1800" b="1" i="0" dirty="0">
              <a:solidFill>
                <a:schemeClr val="accent2"/>
              </a:solidFill>
              <a:latin typeface="Arial" panose="020B0604020202020204" pitchFamily="34" charset="0"/>
            </a:rPr>
          </a:br>
          <a:r>
            <a:rPr lang="en-US" sz="1400" b="0" i="0" dirty="0">
              <a:latin typeface="Arial" panose="020B0604020202020204" pitchFamily="34" charset="0"/>
            </a:rPr>
            <a:t>(New indications)</a:t>
          </a:r>
          <a:endParaRPr lang="en-US" sz="1800" b="0" i="0" dirty="0">
            <a:latin typeface="Arial" panose="020B0604020202020204" pitchFamily="34" charset="0"/>
          </a:endParaRPr>
        </a:p>
      </dgm:t>
    </dgm:pt>
    <dgm:pt modelId="{06F6F420-A91B-5D42-AD01-399B698F217D}" type="parTrans" cxnId="{3102B4D9-E7F8-E846-A7B3-54858ADB4E41}">
      <dgm:prSet/>
      <dgm:spPr/>
      <dgm:t>
        <a:bodyPr/>
        <a:lstStyle/>
        <a:p>
          <a:pPr algn="l"/>
          <a:endParaRPr lang="en-US" sz="3600">
            <a:latin typeface="Avenir Next Condensed" panose="020B0506020202020204" pitchFamily="34" charset="0"/>
          </a:endParaRPr>
        </a:p>
      </dgm:t>
    </dgm:pt>
    <dgm:pt modelId="{FF1364F7-2352-C043-B520-5D1F29898205}" type="sibTrans" cxnId="{3102B4D9-E7F8-E846-A7B3-54858ADB4E41}">
      <dgm:prSet/>
      <dgm:spPr/>
      <dgm:t>
        <a:bodyPr/>
        <a:lstStyle/>
        <a:p>
          <a:pPr algn="l"/>
          <a:endParaRPr lang="en-US" sz="3600">
            <a:latin typeface="Avenir Next Condensed" panose="020B0506020202020204" pitchFamily="34" charset="0"/>
          </a:endParaRPr>
        </a:p>
      </dgm:t>
    </dgm:pt>
    <dgm:pt modelId="{51F7CC63-F266-2C49-A839-03FD9BBF05CA}">
      <dgm:prSet phldrT="[Text]" custT="1"/>
      <dgm:spPr>
        <a:ln>
          <a:solidFill>
            <a:schemeClr val="accent1">
              <a:lumMod val="60000"/>
              <a:lumOff val="40000"/>
            </a:schemeClr>
          </a:solidFill>
        </a:ln>
      </dgm:spPr>
      <dgm:t>
        <a:bodyPr/>
        <a:lstStyle/>
        <a:p>
          <a:pPr marL="0" indent="0" algn="l">
            <a:tabLst>
              <a:tab pos="4103688" algn="r"/>
              <a:tab pos="5476875" algn="r"/>
              <a:tab pos="6851650" algn="l"/>
            </a:tabLst>
          </a:pPr>
          <a:r>
            <a:rPr lang="en-US" sz="1800" b="1" i="0" u="none" dirty="0">
              <a:latin typeface="Arial" panose="020B0604020202020204" pitchFamily="34" charset="0"/>
            </a:rPr>
            <a:t>Risk Prediction in ICU</a:t>
          </a:r>
          <a:r>
            <a:rPr lang="en-US" sz="1800" b="0" i="0" dirty="0">
              <a:latin typeface="Arial" panose="020B0604020202020204" pitchFamily="34" charset="0"/>
            </a:rPr>
            <a:t>		</a:t>
          </a:r>
          <a:r>
            <a:rPr lang="en-US" sz="1800" b="1" i="0" dirty="0">
              <a:solidFill>
                <a:schemeClr val="accent2"/>
              </a:solidFill>
              <a:latin typeface="Arial" panose="020B0604020202020204" pitchFamily="34" charset="0"/>
            </a:rPr>
            <a:t>+150M Tests	</a:t>
          </a:r>
          <a:r>
            <a:rPr lang="en-US" sz="1800" b="1" i="0" dirty="0">
              <a:latin typeface="Arial" panose="020B0604020202020204" pitchFamily="34" charset="0"/>
            </a:rPr>
            <a:t>~</a:t>
          </a:r>
          <a:r>
            <a:rPr lang="en-US" sz="1800" b="1" i="0" dirty="0">
              <a:solidFill>
                <a:schemeClr val="accent2"/>
              </a:solidFill>
              <a:latin typeface="Arial" panose="020B0604020202020204" pitchFamily="34" charset="0"/>
            </a:rPr>
            <a:t>$3B</a:t>
          </a:r>
          <a:br>
            <a:rPr lang="en-US" sz="1800" b="0" i="0" dirty="0">
              <a:latin typeface="Arial" panose="020B0604020202020204" pitchFamily="34" charset="0"/>
            </a:rPr>
          </a:br>
          <a:r>
            <a:rPr lang="en-US" sz="1400" b="0" i="0" dirty="0">
              <a:latin typeface="Arial" panose="020B0604020202020204" pitchFamily="34" charset="0"/>
            </a:rPr>
            <a:t>(Under FDA Review)</a:t>
          </a:r>
          <a:r>
            <a:rPr lang="en-US" sz="1800" b="0" i="0" dirty="0">
              <a:latin typeface="Arial" panose="020B0604020202020204" pitchFamily="34" charset="0"/>
            </a:rPr>
            <a:t>	</a:t>
          </a:r>
          <a:r>
            <a:rPr lang="en-US" sz="1800" b="1" i="0" dirty="0">
              <a:latin typeface="Arial" panose="020B0604020202020204" pitchFamily="34" charset="0"/>
            </a:rPr>
            <a:t>	</a:t>
          </a:r>
          <a:endParaRPr lang="en-US" sz="1800" b="0" i="0" dirty="0">
            <a:latin typeface="Arial" panose="020B0604020202020204" pitchFamily="34" charset="0"/>
          </a:endParaRPr>
        </a:p>
      </dgm:t>
    </dgm:pt>
    <dgm:pt modelId="{BFB3C2CD-29B3-5F46-8269-51EB209839EC}" type="parTrans" cxnId="{EB7F626A-FB9F-3F4E-BCA7-31936CE0187E}">
      <dgm:prSet/>
      <dgm:spPr/>
      <dgm:t>
        <a:bodyPr/>
        <a:lstStyle/>
        <a:p>
          <a:pPr algn="l"/>
          <a:endParaRPr lang="en-US" sz="3200"/>
        </a:p>
      </dgm:t>
    </dgm:pt>
    <dgm:pt modelId="{944387D4-183E-3A40-B0B2-BB1A1F83BD2B}" type="sibTrans" cxnId="{EB7F626A-FB9F-3F4E-BCA7-31936CE0187E}">
      <dgm:prSet/>
      <dgm:spPr/>
      <dgm:t>
        <a:bodyPr/>
        <a:lstStyle/>
        <a:p>
          <a:pPr algn="l"/>
          <a:endParaRPr lang="en-US" sz="3200"/>
        </a:p>
      </dgm:t>
    </dgm:pt>
    <dgm:pt modelId="{454490DA-20CF-D342-9BA2-6C1F6838115C}">
      <dgm:prSet custT="1"/>
      <dgm:spPr>
        <a:ln>
          <a:solidFill>
            <a:schemeClr val="accent1">
              <a:lumMod val="75000"/>
            </a:schemeClr>
          </a:solidFill>
        </a:ln>
      </dgm:spPr>
      <dgm:t>
        <a:bodyPr/>
        <a:lstStyle/>
        <a:p>
          <a:pPr marL="0" indent="0" algn="l">
            <a:tabLst>
              <a:tab pos="4103688" algn="r"/>
              <a:tab pos="5476875" algn="r"/>
              <a:tab pos="6851650" algn="l"/>
            </a:tabLst>
          </a:pPr>
          <a:r>
            <a:rPr lang="en-US" sz="1800" b="1" i="0" dirty="0">
              <a:latin typeface="Arial" panose="020B0604020202020204" pitchFamily="34" charset="0"/>
            </a:rPr>
            <a:t>Monitoring of AKI	</a:t>
          </a:r>
          <a:br>
            <a:rPr lang="en-US" sz="1800" b="0" i="0" dirty="0">
              <a:latin typeface="Arial" panose="020B0604020202020204" pitchFamily="34" charset="0"/>
            </a:rPr>
          </a:br>
          <a:r>
            <a:rPr lang="en-US" sz="1400" b="0" i="0" dirty="0">
              <a:latin typeface="Arial" panose="020B0604020202020204" pitchFamily="34" charset="0"/>
            </a:rPr>
            <a:t>(Label expansion)</a:t>
          </a:r>
          <a:endParaRPr lang="en-US" sz="1800" dirty="0"/>
        </a:p>
      </dgm:t>
    </dgm:pt>
    <dgm:pt modelId="{7B6B4257-F41B-3A4F-A728-7A5C0F099229}" type="parTrans" cxnId="{A66AEFF7-A743-274E-B605-B969D143F9E0}">
      <dgm:prSet/>
      <dgm:spPr/>
      <dgm:t>
        <a:bodyPr/>
        <a:lstStyle/>
        <a:p>
          <a:endParaRPr lang="en-US"/>
        </a:p>
      </dgm:t>
    </dgm:pt>
    <dgm:pt modelId="{D351CA15-A8F5-2849-96EA-7DE489FB2E54}" type="sibTrans" cxnId="{A66AEFF7-A743-274E-B605-B969D143F9E0}">
      <dgm:prSet/>
      <dgm:spPr/>
      <dgm:t>
        <a:bodyPr/>
        <a:lstStyle/>
        <a:p>
          <a:endParaRPr lang="en-US"/>
        </a:p>
      </dgm:t>
    </dgm:pt>
    <dgm:pt modelId="{7CD3B03E-1850-0C4E-8CD8-975FCF8CD876}">
      <dgm:prSet custT="1"/>
      <dgm:spPr>
        <a:ln>
          <a:solidFill>
            <a:schemeClr val="accent1"/>
          </a:solidFill>
        </a:ln>
      </dgm:spPr>
      <dgm:t>
        <a:bodyPr/>
        <a:lstStyle/>
        <a:p>
          <a:pPr marL="0" indent="0" algn="l">
            <a:tabLst>
              <a:tab pos="4103688" algn="r"/>
              <a:tab pos="5476875" algn="r"/>
              <a:tab pos="6851650" algn="l"/>
            </a:tabLst>
          </a:pPr>
          <a:r>
            <a:rPr lang="en-US" sz="1800" b="1" i="0" dirty="0">
              <a:latin typeface="Arial" panose="020B0604020202020204" pitchFamily="34" charset="0"/>
            </a:rPr>
            <a:t>Pediatric Patients		</a:t>
          </a:r>
          <a:r>
            <a:rPr lang="en-US" sz="1800" b="1" i="0" dirty="0">
              <a:solidFill>
                <a:schemeClr val="accent2"/>
              </a:solidFill>
              <a:latin typeface="Arial" panose="020B0604020202020204" pitchFamily="34" charset="0"/>
            </a:rPr>
            <a:t>5-10M Tests	</a:t>
          </a:r>
          <a:r>
            <a:rPr lang="en-US" sz="1800" b="1" i="0" dirty="0">
              <a:latin typeface="Arial" panose="020B0604020202020204" pitchFamily="34" charset="0"/>
            </a:rPr>
            <a:t>~</a:t>
          </a:r>
          <a:r>
            <a:rPr lang="en-US" sz="1800" b="1" i="0" dirty="0">
              <a:solidFill>
                <a:schemeClr val="accent2"/>
              </a:solidFill>
              <a:latin typeface="Arial" panose="020B0604020202020204" pitchFamily="34" charset="0"/>
            </a:rPr>
            <a:t>$100-200M</a:t>
          </a:r>
          <a:br>
            <a:rPr lang="en-US" sz="1800" b="1" i="0" dirty="0">
              <a:solidFill>
                <a:schemeClr val="accent2"/>
              </a:solidFill>
              <a:latin typeface="Arial" panose="020B0604020202020204" pitchFamily="34" charset="0"/>
            </a:rPr>
          </a:br>
          <a:r>
            <a:rPr lang="en-US" sz="1400" b="0" i="0" dirty="0">
              <a:solidFill>
                <a:schemeClr val="tx1"/>
              </a:solidFill>
              <a:latin typeface="Arial" panose="020B0604020202020204" pitchFamily="34" charset="0"/>
            </a:rPr>
            <a:t>(Retrospective trial initiated Q4 2018)</a:t>
          </a:r>
        </a:p>
      </dgm:t>
    </dgm:pt>
    <dgm:pt modelId="{BFB08958-CAC8-844A-B639-56049AA29369}" type="parTrans" cxnId="{EB4C9373-0D33-9A40-A22A-15D34D7538AB}">
      <dgm:prSet/>
      <dgm:spPr/>
      <dgm:t>
        <a:bodyPr/>
        <a:lstStyle/>
        <a:p>
          <a:endParaRPr lang="en-US"/>
        </a:p>
      </dgm:t>
    </dgm:pt>
    <dgm:pt modelId="{9DBB16CF-DC2E-3244-81B5-B4A4044EC5B4}" type="sibTrans" cxnId="{EB4C9373-0D33-9A40-A22A-15D34D7538AB}">
      <dgm:prSet/>
      <dgm:spPr/>
      <dgm:t>
        <a:bodyPr/>
        <a:lstStyle/>
        <a:p>
          <a:endParaRPr lang="en-US"/>
        </a:p>
      </dgm:t>
    </dgm:pt>
    <dgm:pt modelId="{535FFC3A-173C-4E20-B6FB-C33732DB8B26}">
      <dgm:prSet phldrT="[Text]" custT="1"/>
      <dgm:spPr>
        <a:ln>
          <a:solidFill>
            <a:schemeClr val="accent2"/>
          </a:solidFill>
        </a:ln>
      </dgm:spPr>
      <dgm:t>
        <a:bodyPr/>
        <a:lstStyle/>
        <a:p>
          <a:pPr marL="0" indent="0" algn="l">
            <a:tabLst>
              <a:tab pos="4103688" algn="r"/>
              <a:tab pos="5476875" algn="r"/>
              <a:tab pos="6851650" algn="l"/>
            </a:tabLst>
          </a:pPr>
          <a:r>
            <a:rPr lang="en-US" sz="1800" b="1" i="0" dirty="0">
              <a:latin typeface="Arial" panose="020B0604020202020204" pitchFamily="34" charset="0"/>
            </a:rPr>
            <a:t>Exclusion of AKI in the ED		</a:t>
          </a:r>
          <a:r>
            <a:rPr lang="en-US" sz="1800" b="1" i="0" dirty="0">
              <a:solidFill>
                <a:schemeClr val="accent2"/>
              </a:solidFill>
              <a:latin typeface="Arial" panose="020B0604020202020204" pitchFamily="34" charset="0"/>
            </a:rPr>
            <a:t>	</a:t>
          </a:r>
          <a:br>
            <a:rPr lang="en-US" sz="1800" b="1" i="0" dirty="0">
              <a:solidFill>
                <a:schemeClr val="accent2"/>
              </a:solidFill>
              <a:latin typeface="Arial" panose="020B0604020202020204" pitchFamily="34" charset="0"/>
            </a:rPr>
          </a:br>
          <a:r>
            <a:rPr lang="en-US" sz="1400" b="0" i="0" dirty="0">
              <a:latin typeface="Arial" panose="020B0604020202020204" pitchFamily="34" charset="0"/>
            </a:rPr>
            <a:t>(Label expansion)</a:t>
          </a:r>
          <a:endParaRPr lang="en-US" sz="1800" dirty="0"/>
        </a:p>
      </dgm:t>
    </dgm:pt>
    <dgm:pt modelId="{8C85B944-8780-4A58-8678-A9164B2B3510}" type="parTrans" cxnId="{2E0F79BC-70A5-427F-B805-9FC6254E41D9}">
      <dgm:prSet/>
      <dgm:spPr/>
      <dgm:t>
        <a:bodyPr/>
        <a:lstStyle/>
        <a:p>
          <a:endParaRPr lang="da-DK"/>
        </a:p>
      </dgm:t>
    </dgm:pt>
    <dgm:pt modelId="{6532A9D3-E7B2-4772-8F1B-119062C88D76}" type="sibTrans" cxnId="{2E0F79BC-70A5-427F-B805-9FC6254E41D9}">
      <dgm:prSet/>
      <dgm:spPr/>
      <dgm:t>
        <a:bodyPr/>
        <a:lstStyle/>
        <a:p>
          <a:endParaRPr lang="da-DK"/>
        </a:p>
      </dgm:t>
    </dgm:pt>
    <dgm:pt modelId="{3322F4E8-CEEE-FD47-A21A-8B664CA2EFE0}" type="pres">
      <dgm:prSet presAssocID="{9613B1DA-0F9A-E54B-A889-AB9E2C0E9F53}" presName="Name0" presStyleCnt="0">
        <dgm:presLayoutVars>
          <dgm:chMax val="7"/>
          <dgm:dir/>
          <dgm:animLvl val="lvl"/>
          <dgm:resizeHandles val="exact"/>
        </dgm:presLayoutVars>
      </dgm:prSet>
      <dgm:spPr/>
    </dgm:pt>
    <dgm:pt modelId="{18FE727B-F01B-EB40-AA07-4CBB23097960}" type="pres">
      <dgm:prSet presAssocID="{F372C1F1-E9F9-2542-AAD3-C91817DB46C4}" presName="circle1" presStyleLbl="node1" presStyleIdx="0" presStyleCnt="6"/>
      <dgm:spPr>
        <a:solidFill>
          <a:schemeClr val="accent2"/>
        </a:solidFill>
      </dgm:spPr>
    </dgm:pt>
    <dgm:pt modelId="{3D67D766-8A8F-7C45-81C0-902FA686A0EA}" type="pres">
      <dgm:prSet presAssocID="{F372C1F1-E9F9-2542-AAD3-C91817DB46C4}" presName="space" presStyleCnt="0"/>
      <dgm:spPr/>
    </dgm:pt>
    <dgm:pt modelId="{C8D33ED5-61F1-264F-A9E8-A0599751AC9D}" type="pres">
      <dgm:prSet presAssocID="{F372C1F1-E9F9-2542-AAD3-C91817DB46C4}" presName="rect1" presStyleLbl="alignAcc1" presStyleIdx="0" presStyleCnt="6"/>
      <dgm:spPr/>
    </dgm:pt>
    <dgm:pt modelId="{A4A0571D-7214-4006-8F54-DF6225510F08}" type="pres">
      <dgm:prSet presAssocID="{535FFC3A-173C-4E20-B6FB-C33732DB8B26}" presName="vertSpace2" presStyleLbl="node1" presStyleIdx="0" presStyleCnt="6"/>
      <dgm:spPr/>
    </dgm:pt>
    <dgm:pt modelId="{F9DCC924-A38F-4416-ABA4-76E38C9D349F}" type="pres">
      <dgm:prSet presAssocID="{535FFC3A-173C-4E20-B6FB-C33732DB8B26}" presName="circle2" presStyleLbl="node1" presStyleIdx="1" presStyleCnt="6"/>
      <dgm:spPr>
        <a:solidFill>
          <a:srgbClr val="0070C0"/>
        </a:solidFill>
      </dgm:spPr>
    </dgm:pt>
    <dgm:pt modelId="{3E35FA42-E256-42D1-A25B-755953AAB1BC}" type="pres">
      <dgm:prSet presAssocID="{535FFC3A-173C-4E20-B6FB-C33732DB8B26}" presName="rect2" presStyleLbl="alignAcc1" presStyleIdx="1" presStyleCnt="6"/>
      <dgm:spPr/>
    </dgm:pt>
    <dgm:pt modelId="{F42446FD-2319-4F58-873D-CAF9CDD5E2CA}" type="pres">
      <dgm:prSet presAssocID="{454490DA-20CF-D342-9BA2-6C1F6838115C}" presName="vertSpace3" presStyleLbl="node1" presStyleIdx="1" presStyleCnt="6"/>
      <dgm:spPr/>
    </dgm:pt>
    <dgm:pt modelId="{7A1B857C-32A9-487B-AE64-EFCC2B3E0161}" type="pres">
      <dgm:prSet presAssocID="{454490DA-20CF-D342-9BA2-6C1F6838115C}" presName="circle3" presStyleLbl="node1" presStyleIdx="2" presStyleCnt="6"/>
      <dgm:spPr/>
    </dgm:pt>
    <dgm:pt modelId="{3D7C522C-354E-47C7-B293-FE646D9CD3B3}" type="pres">
      <dgm:prSet presAssocID="{454490DA-20CF-D342-9BA2-6C1F6838115C}" presName="rect3" presStyleLbl="alignAcc1" presStyleIdx="2" presStyleCnt="6"/>
      <dgm:spPr/>
    </dgm:pt>
    <dgm:pt modelId="{BCA5BF07-95A3-4776-B978-4FA330095EC0}" type="pres">
      <dgm:prSet presAssocID="{7CD3B03E-1850-0C4E-8CD8-975FCF8CD876}" presName="vertSpace4" presStyleLbl="node1" presStyleIdx="2" presStyleCnt="6"/>
      <dgm:spPr/>
    </dgm:pt>
    <dgm:pt modelId="{9B8A0BC9-81F6-4589-B687-9FAF6F39381B}" type="pres">
      <dgm:prSet presAssocID="{7CD3B03E-1850-0C4E-8CD8-975FCF8CD876}" presName="circle4" presStyleLbl="node1" presStyleIdx="3" presStyleCnt="6"/>
      <dgm:spPr/>
    </dgm:pt>
    <dgm:pt modelId="{F4E42991-E646-4543-8072-07B1CBDA7DD1}" type="pres">
      <dgm:prSet presAssocID="{7CD3B03E-1850-0C4E-8CD8-975FCF8CD876}" presName="rect4" presStyleLbl="alignAcc1" presStyleIdx="3" presStyleCnt="6"/>
      <dgm:spPr/>
    </dgm:pt>
    <dgm:pt modelId="{FD9B43B8-9BAA-43DA-A0F3-173D8589F19A}" type="pres">
      <dgm:prSet presAssocID="{51F7CC63-F266-2C49-A839-03FD9BBF05CA}" presName="vertSpace5" presStyleLbl="node1" presStyleIdx="3" presStyleCnt="6"/>
      <dgm:spPr/>
    </dgm:pt>
    <dgm:pt modelId="{AE575BB8-E9E5-4C22-9187-B0F9C5D7AB25}" type="pres">
      <dgm:prSet presAssocID="{51F7CC63-F266-2C49-A839-03FD9BBF05CA}" presName="circle5" presStyleLbl="node1" presStyleIdx="4" presStyleCnt="6"/>
      <dgm:spPr/>
    </dgm:pt>
    <dgm:pt modelId="{A20F7A0A-0F5B-4A7E-854A-5B87DDA4AC5A}" type="pres">
      <dgm:prSet presAssocID="{51F7CC63-F266-2C49-A839-03FD9BBF05CA}" presName="rect5" presStyleLbl="alignAcc1" presStyleIdx="4" presStyleCnt="6"/>
      <dgm:spPr/>
    </dgm:pt>
    <dgm:pt modelId="{E2227481-7643-40F7-9F9A-4313011862C3}" type="pres">
      <dgm:prSet presAssocID="{DFA46817-6D90-D644-A922-9EF75D8076CC}" presName="vertSpace6" presStyleLbl="node1" presStyleIdx="4" presStyleCnt="6"/>
      <dgm:spPr/>
    </dgm:pt>
    <dgm:pt modelId="{933863F7-C2F6-4580-8261-A48F23B14EB6}" type="pres">
      <dgm:prSet presAssocID="{DFA46817-6D90-D644-A922-9EF75D8076CC}" presName="circle6" presStyleLbl="node1" presStyleIdx="5" presStyleCnt="6"/>
      <dgm:spPr/>
    </dgm:pt>
    <dgm:pt modelId="{573E211E-F383-4CBD-9E4A-EEB53806B652}" type="pres">
      <dgm:prSet presAssocID="{DFA46817-6D90-D644-A922-9EF75D8076CC}" presName="rect6" presStyleLbl="alignAcc1" presStyleIdx="5" presStyleCnt="6"/>
      <dgm:spPr/>
    </dgm:pt>
    <dgm:pt modelId="{56C8D679-2755-5A44-AED3-38BED841CB32}" type="pres">
      <dgm:prSet presAssocID="{F372C1F1-E9F9-2542-AAD3-C91817DB46C4}" presName="rect1ParTxNoCh" presStyleLbl="alignAcc1" presStyleIdx="5" presStyleCnt="6">
        <dgm:presLayoutVars>
          <dgm:chMax val="1"/>
          <dgm:bulletEnabled val="1"/>
        </dgm:presLayoutVars>
      </dgm:prSet>
      <dgm:spPr/>
    </dgm:pt>
    <dgm:pt modelId="{9533AD43-6661-4837-AE27-BDA878C72CD2}" type="pres">
      <dgm:prSet presAssocID="{535FFC3A-173C-4E20-B6FB-C33732DB8B26}" presName="rect2ParTxNoCh" presStyleLbl="alignAcc1" presStyleIdx="5" presStyleCnt="6">
        <dgm:presLayoutVars>
          <dgm:chMax val="1"/>
          <dgm:bulletEnabled val="1"/>
        </dgm:presLayoutVars>
      </dgm:prSet>
      <dgm:spPr/>
    </dgm:pt>
    <dgm:pt modelId="{E6F0740F-B31B-4C52-B726-4C25DCC62E53}" type="pres">
      <dgm:prSet presAssocID="{454490DA-20CF-D342-9BA2-6C1F6838115C}" presName="rect3ParTxNoCh" presStyleLbl="alignAcc1" presStyleIdx="5" presStyleCnt="6">
        <dgm:presLayoutVars>
          <dgm:chMax val="1"/>
          <dgm:bulletEnabled val="1"/>
        </dgm:presLayoutVars>
      </dgm:prSet>
      <dgm:spPr/>
    </dgm:pt>
    <dgm:pt modelId="{11D372B4-3558-48C6-96A8-770B425C1753}" type="pres">
      <dgm:prSet presAssocID="{7CD3B03E-1850-0C4E-8CD8-975FCF8CD876}" presName="rect4ParTxNoCh" presStyleLbl="alignAcc1" presStyleIdx="5" presStyleCnt="6">
        <dgm:presLayoutVars>
          <dgm:chMax val="1"/>
          <dgm:bulletEnabled val="1"/>
        </dgm:presLayoutVars>
      </dgm:prSet>
      <dgm:spPr/>
    </dgm:pt>
    <dgm:pt modelId="{A7170FB8-4204-4992-B728-D66BAD40201B}" type="pres">
      <dgm:prSet presAssocID="{51F7CC63-F266-2C49-A839-03FD9BBF05CA}" presName="rect5ParTxNoCh" presStyleLbl="alignAcc1" presStyleIdx="5" presStyleCnt="6">
        <dgm:presLayoutVars>
          <dgm:chMax val="1"/>
          <dgm:bulletEnabled val="1"/>
        </dgm:presLayoutVars>
      </dgm:prSet>
      <dgm:spPr/>
    </dgm:pt>
    <dgm:pt modelId="{12DF8E3B-5B23-4A3E-9013-5FE0D95A198E}" type="pres">
      <dgm:prSet presAssocID="{DFA46817-6D90-D644-A922-9EF75D8076CC}" presName="rect6ParTxNoCh" presStyleLbl="alignAcc1" presStyleIdx="5" presStyleCnt="6">
        <dgm:presLayoutVars>
          <dgm:chMax val="1"/>
          <dgm:bulletEnabled val="1"/>
        </dgm:presLayoutVars>
      </dgm:prSet>
      <dgm:spPr/>
    </dgm:pt>
  </dgm:ptLst>
  <dgm:cxnLst>
    <dgm:cxn modelId="{7A840B0E-6791-FC4E-BB8B-16BE7F9C7026}" type="presOf" srcId="{F372C1F1-E9F9-2542-AAD3-C91817DB46C4}" destId="{C8D33ED5-61F1-264F-A9E8-A0599751AC9D}" srcOrd="0" destOrd="0" presId="urn:microsoft.com/office/officeart/2005/8/layout/target3"/>
    <dgm:cxn modelId="{667B2A0F-2158-47E3-8095-9934DF37ED7F}" type="presOf" srcId="{51F7CC63-F266-2C49-A839-03FD9BBF05CA}" destId="{A20F7A0A-0F5B-4A7E-854A-5B87DDA4AC5A}" srcOrd="0" destOrd="0" presId="urn:microsoft.com/office/officeart/2005/8/layout/target3"/>
    <dgm:cxn modelId="{431E2413-3DD7-9747-BF3B-9C3489B98401}" type="presOf" srcId="{9613B1DA-0F9A-E54B-A889-AB9E2C0E9F53}" destId="{3322F4E8-CEEE-FD47-A21A-8B664CA2EFE0}" srcOrd="0" destOrd="0" presId="urn:microsoft.com/office/officeart/2005/8/layout/target3"/>
    <dgm:cxn modelId="{D768121C-1340-4F91-B724-AA83E47C46F3}" type="presOf" srcId="{7CD3B03E-1850-0C4E-8CD8-975FCF8CD876}" destId="{11D372B4-3558-48C6-96A8-770B425C1753}" srcOrd="1" destOrd="0" presId="urn:microsoft.com/office/officeart/2005/8/layout/target3"/>
    <dgm:cxn modelId="{478D2D1E-5E31-4020-BDF8-015E53D4ADFD}" type="presOf" srcId="{DFA46817-6D90-D644-A922-9EF75D8076CC}" destId="{573E211E-F383-4CBD-9E4A-EEB53806B652}" srcOrd="0" destOrd="0" presId="urn:microsoft.com/office/officeart/2005/8/layout/target3"/>
    <dgm:cxn modelId="{FDFFB037-485A-42A9-9938-D680C6CD92E6}" type="presOf" srcId="{454490DA-20CF-D342-9BA2-6C1F6838115C}" destId="{E6F0740F-B31B-4C52-B726-4C25DCC62E53}" srcOrd="1" destOrd="0" presId="urn:microsoft.com/office/officeart/2005/8/layout/target3"/>
    <dgm:cxn modelId="{EB7F626A-FB9F-3F4E-BCA7-31936CE0187E}" srcId="{9613B1DA-0F9A-E54B-A889-AB9E2C0E9F53}" destId="{51F7CC63-F266-2C49-A839-03FD9BBF05CA}" srcOrd="4" destOrd="0" parTransId="{BFB3C2CD-29B3-5F46-8269-51EB209839EC}" sibTransId="{944387D4-183E-3A40-B0B2-BB1A1F83BD2B}"/>
    <dgm:cxn modelId="{98640F6C-0DFD-45A2-8B59-AEFE8C2D171E}" type="presOf" srcId="{535FFC3A-173C-4E20-B6FB-C33732DB8B26}" destId="{9533AD43-6661-4837-AE27-BDA878C72CD2}" srcOrd="1" destOrd="0" presId="urn:microsoft.com/office/officeart/2005/8/layout/target3"/>
    <dgm:cxn modelId="{EB4C9373-0D33-9A40-A22A-15D34D7538AB}" srcId="{9613B1DA-0F9A-E54B-A889-AB9E2C0E9F53}" destId="{7CD3B03E-1850-0C4E-8CD8-975FCF8CD876}" srcOrd="3" destOrd="0" parTransId="{BFB08958-CAC8-844A-B639-56049AA29369}" sibTransId="{9DBB16CF-DC2E-3244-81B5-B4A4044EC5B4}"/>
    <dgm:cxn modelId="{CA69B475-B5ED-4E04-965C-2CFA0A41DDF1}" type="presOf" srcId="{DFA46817-6D90-D644-A922-9EF75D8076CC}" destId="{12DF8E3B-5B23-4A3E-9013-5FE0D95A198E}" srcOrd="1" destOrd="0" presId="urn:microsoft.com/office/officeart/2005/8/layout/target3"/>
    <dgm:cxn modelId="{A31AF985-C30F-4F4A-8C85-A487467A35AD}" type="presOf" srcId="{51F7CC63-F266-2C49-A839-03FD9BBF05CA}" destId="{A7170FB8-4204-4992-B728-D66BAD40201B}" srcOrd="1" destOrd="0" presId="urn:microsoft.com/office/officeart/2005/8/layout/target3"/>
    <dgm:cxn modelId="{357CAF91-D7D7-45FF-B19F-A32DB396ACC6}" type="presOf" srcId="{535FFC3A-173C-4E20-B6FB-C33732DB8B26}" destId="{3E35FA42-E256-42D1-A25B-755953AAB1BC}" srcOrd="0" destOrd="0" presId="urn:microsoft.com/office/officeart/2005/8/layout/target3"/>
    <dgm:cxn modelId="{2E0F79BC-70A5-427F-B805-9FC6254E41D9}" srcId="{9613B1DA-0F9A-E54B-A889-AB9E2C0E9F53}" destId="{535FFC3A-173C-4E20-B6FB-C33732DB8B26}" srcOrd="1" destOrd="0" parTransId="{8C85B944-8780-4A58-8678-A9164B2B3510}" sibTransId="{6532A9D3-E7B2-4772-8F1B-119062C88D76}"/>
    <dgm:cxn modelId="{F02E56C4-4DE4-A24A-AD80-5FE6DBC28337}" type="presOf" srcId="{F372C1F1-E9F9-2542-AAD3-C91817DB46C4}" destId="{56C8D679-2755-5A44-AED3-38BED841CB32}" srcOrd="1" destOrd="0" presId="urn:microsoft.com/office/officeart/2005/8/layout/target3"/>
    <dgm:cxn modelId="{A5830FD0-A19B-6044-88EB-89CA242D13CF}" srcId="{9613B1DA-0F9A-E54B-A889-AB9E2C0E9F53}" destId="{DFA46817-6D90-D644-A922-9EF75D8076CC}" srcOrd="5" destOrd="0" parTransId="{83EE6584-ED49-4B4F-B37F-0EF137776842}" sibTransId="{BD22CC4D-6D53-5347-ACE1-5D3EA596CD37}"/>
    <dgm:cxn modelId="{4A44EAD6-D784-4159-9DF9-D1AAB49DBCD1}" type="presOf" srcId="{454490DA-20CF-D342-9BA2-6C1F6838115C}" destId="{3D7C522C-354E-47C7-B293-FE646D9CD3B3}" srcOrd="0" destOrd="0" presId="urn:microsoft.com/office/officeart/2005/8/layout/target3"/>
    <dgm:cxn modelId="{3102B4D9-E7F8-E846-A7B3-54858ADB4E41}" srcId="{9613B1DA-0F9A-E54B-A889-AB9E2C0E9F53}" destId="{F372C1F1-E9F9-2542-AAD3-C91817DB46C4}" srcOrd="0" destOrd="0" parTransId="{06F6F420-A91B-5D42-AD01-399B698F217D}" sibTransId="{FF1364F7-2352-C043-B520-5D1F29898205}"/>
    <dgm:cxn modelId="{79CBA0DA-9DEA-40B3-A07E-074F51446C4C}" type="presOf" srcId="{7CD3B03E-1850-0C4E-8CD8-975FCF8CD876}" destId="{F4E42991-E646-4543-8072-07B1CBDA7DD1}" srcOrd="0" destOrd="0" presId="urn:microsoft.com/office/officeart/2005/8/layout/target3"/>
    <dgm:cxn modelId="{A66AEFF7-A743-274E-B605-B969D143F9E0}" srcId="{9613B1DA-0F9A-E54B-A889-AB9E2C0E9F53}" destId="{454490DA-20CF-D342-9BA2-6C1F6838115C}" srcOrd="2" destOrd="0" parTransId="{7B6B4257-F41B-3A4F-A728-7A5C0F099229}" sibTransId="{D351CA15-A8F5-2849-96EA-7DE489FB2E54}"/>
    <dgm:cxn modelId="{DF8AF4CC-D77E-6445-B0ED-012FF01CDB3B}" type="presParOf" srcId="{3322F4E8-CEEE-FD47-A21A-8B664CA2EFE0}" destId="{18FE727B-F01B-EB40-AA07-4CBB23097960}" srcOrd="0" destOrd="0" presId="urn:microsoft.com/office/officeart/2005/8/layout/target3"/>
    <dgm:cxn modelId="{A7FFBA63-A1DB-6C4F-AF31-61B1D03C8052}" type="presParOf" srcId="{3322F4E8-CEEE-FD47-A21A-8B664CA2EFE0}" destId="{3D67D766-8A8F-7C45-81C0-902FA686A0EA}" srcOrd="1" destOrd="0" presId="urn:microsoft.com/office/officeart/2005/8/layout/target3"/>
    <dgm:cxn modelId="{0B2C2ED3-2AD7-9844-A78A-DE3FF5316915}" type="presParOf" srcId="{3322F4E8-CEEE-FD47-A21A-8B664CA2EFE0}" destId="{C8D33ED5-61F1-264F-A9E8-A0599751AC9D}" srcOrd="2" destOrd="0" presId="urn:microsoft.com/office/officeart/2005/8/layout/target3"/>
    <dgm:cxn modelId="{B7204D01-3309-40B5-862B-AFB179E161E3}" type="presParOf" srcId="{3322F4E8-CEEE-FD47-A21A-8B664CA2EFE0}" destId="{A4A0571D-7214-4006-8F54-DF6225510F08}" srcOrd="3" destOrd="0" presId="urn:microsoft.com/office/officeart/2005/8/layout/target3"/>
    <dgm:cxn modelId="{627F373D-A010-4FAD-B26D-85BEA78D2190}" type="presParOf" srcId="{3322F4E8-CEEE-FD47-A21A-8B664CA2EFE0}" destId="{F9DCC924-A38F-4416-ABA4-76E38C9D349F}" srcOrd="4" destOrd="0" presId="urn:microsoft.com/office/officeart/2005/8/layout/target3"/>
    <dgm:cxn modelId="{F0B8938C-D25C-42AF-9331-42BD42F50FFA}" type="presParOf" srcId="{3322F4E8-CEEE-FD47-A21A-8B664CA2EFE0}" destId="{3E35FA42-E256-42D1-A25B-755953AAB1BC}" srcOrd="5" destOrd="0" presId="urn:microsoft.com/office/officeart/2005/8/layout/target3"/>
    <dgm:cxn modelId="{00D6EF95-6E5A-4D84-9587-7C5EF55E5055}" type="presParOf" srcId="{3322F4E8-CEEE-FD47-A21A-8B664CA2EFE0}" destId="{F42446FD-2319-4F58-873D-CAF9CDD5E2CA}" srcOrd="6" destOrd="0" presId="urn:microsoft.com/office/officeart/2005/8/layout/target3"/>
    <dgm:cxn modelId="{C895A8DE-F38E-4DBE-A6B9-E0519B0D9BC7}" type="presParOf" srcId="{3322F4E8-CEEE-FD47-A21A-8B664CA2EFE0}" destId="{7A1B857C-32A9-487B-AE64-EFCC2B3E0161}" srcOrd="7" destOrd="0" presId="urn:microsoft.com/office/officeart/2005/8/layout/target3"/>
    <dgm:cxn modelId="{1819842B-6E2C-4D8D-A3E1-4866CD78D3E9}" type="presParOf" srcId="{3322F4E8-CEEE-FD47-A21A-8B664CA2EFE0}" destId="{3D7C522C-354E-47C7-B293-FE646D9CD3B3}" srcOrd="8" destOrd="0" presId="urn:microsoft.com/office/officeart/2005/8/layout/target3"/>
    <dgm:cxn modelId="{5FEEB54A-C776-4112-98BD-4FB9BA82C8DA}" type="presParOf" srcId="{3322F4E8-CEEE-FD47-A21A-8B664CA2EFE0}" destId="{BCA5BF07-95A3-4776-B978-4FA330095EC0}" srcOrd="9" destOrd="0" presId="urn:microsoft.com/office/officeart/2005/8/layout/target3"/>
    <dgm:cxn modelId="{2ACCF1F5-A2DA-4153-ACA5-2F69FF484967}" type="presParOf" srcId="{3322F4E8-CEEE-FD47-A21A-8B664CA2EFE0}" destId="{9B8A0BC9-81F6-4589-B687-9FAF6F39381B}" srcOrd="10" destOrd="0" presId="urn:microsoft.com/office/officeart/2005/8/layout/target3"/>
    <dgm:cxn modelId="{8BB19C67-2011-43BC-91D6-548360F703D1}" type="presParOf" srcId="{3322F4E8-CEEE-FD47-A21A-8B664CA2EFE0}" destId="{F4E42991-E646-4543-8072-07B1CBDA7DD1}" srcOrd="11" destOrd="0" presId="urn:microsoft.com/office/officeart/2005/8/layout/target3"/>
    <dgm:cxn modelId="{40137AFA-09AD-47BF-AAAE-3B3FA4B59500}" type="presParOf" srcId="{3322F4E8-CEEE-FD47-A21A-8B664CA2EFE0}" destId="{FD9B43B8-9BAA-43DA-A0F3-173D8589F19A}" srcOrd="12" destOrd="0" presId="urn:microsoft.com/office/officeart/2005/8/layout/target3"/>
    <dgm:cxn modelId="{61FDF746-966A-44A0-8FC8-A25926CF1072}" type="presParOf" srcId="{3322F4E8-CEEE-FD47-A21A-8B664CA2EFE0}" destId="{AE575BB8-E9E5-4C22-9187-B0F9C5D7AB25}" srcOrd="13" destOrd="0" presId="urn:microsoft.com/office/officeart/2005/8/layout/target3"/>
    <dgm:cxn modelId="{08989C79-A928-4527-8ADB-74B2F34A854F}" type="presParOf" srcId="{3322F4E8-CEEE-FD47-A21A-8B664CA2EFE0}" destId="{A20F7A0A-0F5B-4A7E-854A-5B87DDA4AC5A}" srcOrd="14" destOrd="0" presId="urn:microsoft.com/office/officeart/2005/8/layout/target3"/>
    <dgm:cxn modelId="{C636112F-CDE4-4270-9829-2B0772B370E1}" type="presParOf" srcId="{3322F4E8-CEEE-FD47-A21A-8B664CA2EFE0}" destId="{E2227481-7643-40F7-9F9A-4313011862C3}" srcOrd="15" destOrd="0" presId="urn:microsoft.com/office/officeart/2005/8/layout/target3"/>
    <dgm:cxn modelId="{7D52BD6A-23FE-468A-A01F-32DECB5CF277}" type="presParOf" srcId="{3322F4E8-CEEE-FD47-A21A-8B664CA2EFE0}" destId="{933863F7-C2F6-4580-8261-A48F23B14EB6}" srcOrd="16" destOrd="0" presId="urn:microsoft.com/office/officeart/2005/8/layout/target3"/>
    <dgm:cxn modelId="{C8745680-075C-4598-A740-EB4E95234933}" type="presParOf" srcId="{3322F4E8-CEEE-FD47-A21A-8B664CA2EFE0}" destId="{573E211E-F383-4CBD-9E4A-EEB53806B652}" srcOrd="17" destOrd="0" presId="urn:microsoft.com/office/officeart/2005/8/layout/target3"/>
    <dgm:cxn modelId="{FFDE447B-CED0-EC4C-BF94-502824CDCF11}" type="presParOf" srcId="{3322F4E8-CEEE-FD47-A21A-8B664CA2EFE0}" destId="{56C8D679-2755-5A44-AED3-38BED841CB32}" srcOrd="18" destOrd="0" presId="urn:microsoft.com/office/officeart/2005/8/layout/target3"/>
    <dgm:cxn modelId="{762D4B17-069D-4CAF-9CA6-8CDDA94795E5}" type="presParOf" srcId="{3322F4E8-CEEE-FD47-A21A-8B664CA2EFE0}" destId="{9533AD43-6661-4837-AE27-BDA878C72CD2}" srcOrd="19" destOrd="0" presId="urn:microsoft.com/office/officeart/2005/8/layout/target3"/>
    <dgm:cxn modelId="{98CC505E-0E8C-45D1-BB90-8C676145339E}" type="presParOf" srcId="{3322F4E8-CEEE-FD47-A21A-8B664CA2EFE0}" destId="{E6F0740F-B31B-4C52-B726-4C25DCC62E53}" srcOrd="20" destOrd="0" presId="urn:microsoft.com/office/officeart/2005/8/layout/target3"/>
    <dgm:cxn modelId="{F254234F-EDE8-489C-97CB-E412C84BA150}" type="presParOf" srcId="{3322F4E8-CEEE-FD47-A21A-8B664CA2EFE0}" destId="{11D372B4-3558-48C6-96A8-770B425C1753}" srcOrd="21" destOrd="0" presId="urn:microsoft.com/office/officeart/2005/8/layout/target3"/>
    <dgm:cxn modelId="{C92086B7-4405-4863-875A-66D3C03AE171}" type="presParOf" srcId="{3322F4E8-CEEE-FD47-A21A-8B664CA2EFE0}" destId="{A7170FB8-4204-4992-B728-D66BAD40201B}" srcOrd="22" destOrd="0" presId="urn:microsoft.com/office/officeart/2005/8/layout/target3"/>
    <dgm:cxn modelId="{656D2397-E5E6-49BD-8CDE-E348F64220E8}" type="presParOf" srcId="{3322F4E8-CEEE-FD47-A21A-8B664CA2EFE0}" destId="{12DF8E3B-5B23-4A3E-9013-5FE0D95A198E}" srcOrd="23"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04C9D4-9405-4385-BE5F-291DC89788FB}" type="doc">
      <dgm:prSet loTypeId="urn:microsoft.com/office/officeart/2005/8/layout/radial3" loCatId="cycle" qsTypeId="urn:microsoft.com/office/officeart/2005/8/quickstyle/simple1" qsCatId="simple" csTypeId="urn:microsoft.com/office/officeart/2005/8/colors/accent2_2" csCatId="accent2" phldr="1"/>
      <dgm:spPr/>
      <dgm:t>
        <a:bodyPr/>
        <a:lstStyle/>
        <a:p>
          <a:endParaRPr lang="en-US"/>
        </a:p>
      </dgm:t>
    </dgm:pt>
    <dgm:pt modelId="{E4F6B825-95BB-4B4E-95E8-5ECDDE997675}">
      <dgm:prSet phldrT="[Text]" custT="1"/>
      <dgm:spPr>
        <a:solidFill>
          <a:srgbClr val="85AFDD"/>
        </a:solidFill>
      </dgm:spPr>
      <dgm:t>
        <a:bodyPr/>
        <a:lstStyle/>
        <a:p>
          <a:r>
            <a:rPr lang="en-US" sz="1200" b="0" dirty="0"/>
            <a:t>National Kidney Foundations</a:t>
          </a:r>
        </a:p>
      </dgm:t>
    </dgm:pt>
    <dgm:pt modelId="{D0833768-2666-4B58-8538-144E07A56B64}" type="parTrans" cxnId="{20D07B8A-A4EC-40C8-A789-E61352700ED1}">
      <dgm:prSet/>
      <dgm:spPr/>
      <dgm:t>
        <a:bodyPr/>
        <a:lstStyle/>
        <a:p>
          <a:endParaRPr lang="en-US"/>
        </a:p>
      </dgm:t>
    </dgm:pt>
    <dgm:pt modelId="{B1397626-50BA-4661-BE4A-7D443296D6A5}" type="sibTrans" cxnId="{20D07B8A-A4EC-40C8-A789-E61352700ED1}">
      <dgm:prSet/>
      <dgm:spPr/>
      <dgm:t>
        <a:bodyPr/>
        <a:lstStyle/>
        <a:p>
          <a:endParaRPr lang="en-US"/>
        </a:p>
      </dgm:t>
    </dgm:pt>
    <dgm:pt modelId="{6234E230-40DA-4D68-AD53-ECE6C6F51859}">
      <dgm:prSet phldrT="[Text]" custT="1"/>
      <dgm:spPr>
        <a:solidFill>
          <a:srgbClr val="85AFDD"/>
        </a:solidFill>
      </dgm:spPr>
      <dgm:t>
        <a:bodyPr/>
        <a:lstStyle/>
        <a:p>
          <a:r>
            <a:rPr lang="en-US" sz="1200" b="0" dirty="0"/>
            <a:t>Distribution Partners</a:t>
          </a:r>
        </a:p>
      </dgm:t>
    </dgm:pt>
    <dgm:pt modelId="{B31BAF4F-A54B-41B9-9128-640A88530BA9}" type="parTrans" cxnId="{6055C6E3-FFD4-45D5-ACDE-041CAC116948}">
      <dgm:prSet/>
      <dgm:spPr/>
      <dgm:t>
        <a:bodyPr/>
        <a:lstStyle/>
        <a:p>
          <a:endParaRPr lang="en-US" dirty="0"/>
        </a:p>
      </dgm:t>
    </dgm:pt>
    <dgm:pt modelId="{22EAC6A4-30E7-485E-B480-4D1EB8F5910F}" type="sibTrans" cxnId="{6055C6E3-FFD4-45D5-ACDE-041CAC116948}">
      <dgm:prSet/>
      <dgm:spPr/>
      <dgm:t>
        <a:bodyPr/>
        <a:lstStyle/>
        <a:p>
          <a:endParaRPr lang="en-US"/>
        </a:p>
      </dgm:t>
    </dgm:pt>
    <dgm:pt modelId="{9741CE6E-B28D-4451-8D51-9B0C6D57EDD4}">
      <dgm:prSet phldrT="[Text]" custT="1"/>
      <dgm:spPr>
        <a:solidFill>
          <a:srgbClr val="85AFDD"/>
        </a:solidFill>
      </dgm:spPr>
      <dgm:t>
        <a:bodyPr/>
        <a:lstStyle/>
        <a:p>
          <a:r>
            <a:rPr lang="en-US" sz="1200" b="0" dirty="0"/>
            <a:t>KDIGO Guidelines as early as 2020</a:t>
          </a:r>
        </a:p>
      </dgm:t>
    </dgm:pt>
    <dgm:pt modelId="{22BE4C7F-73AF-4528-9E22-543B2ED11499}" type="parTrans" cxnId="{AFCF2076-3E6C-4BD9-8520-2E15DBB61976}">
      <dgm:prSet/>
      <dgm:spPr/>
      <dgm:t>
        <a:bodyPr/>
        <a:lstStyle/>
        <a:p>
          <a:endParaRPr lang="en-US"/>
        </a:p>
      </dgm:t>
    </dgm:pt>
    <dgm:pt modelId="{C541B050-0BC0-41B5-8DFA-EA36E4AE2210}" type="sibTrans" cxnId="{AFCF2076-3E6C-4BD9-8520-2E15DBB61976}">
      <dgm:prSet/>
      <dgm:spPr/>
      <dgm:t>
        <a:bodyPr/>
        <a:lstStyle/>
        <a:p>
          <a:endParaRPr lang="en-US"/>
        </a:p>
      </dgm:t>
    </dgm:pt>
    <dgm:pt modelId="{C0AB7484-E452-45DB-85B2-29809994FDCC}">
      <dgm:prSet phldrT="[Text]" custT="1"/>
      <dgm:spPr>
        <a:solidFill>
          <a:srgbClr val="85AFDD"/>
        </a:solidFill>
      </dgm:spPr>
      <dgm:t>
        <a:bodyPr/>
        <a:lstStyle/>
        <a:p>
          <a:r>
            <a:rPr lang="en-US" sz="1200" b="0" dirty="0"/>
            <a:t>Scientific Journals and Papers</a:t>
          </a:r>
        </a:p>
      </dgm:t>
    </dgm:pt>
    <dgm:pt modelId="{2045941C-202C-422C-BD4C-AF1B853E246E}" type="parTrans" cxnId="{D16C56B1-1EF1-4366-8EA9-65F14B4B2F31}">
      <dgm:prSet/>
      <dgm:spPr/>
      <dgm:t>
        <a:bodyPr/>
        <a:lstStyle/>
        <a:p>
          <a:endParaRPr lang="en-US"/>
        </a:p>
      </dgm:t>
    </dgm:pt>
    <dgm:pt modelId="{8EF7140E-DA30-44B4-832B-38A40ABB1711}" type="sibTrans" cxnId="{D16C56B1-1EF1-4366-8EA9-65F14B4B2F31}">
      <dgm:prSet/>
      <dgm:spPr/>
      <dgm:t>
        <a:bodyPr/>
        <a:lstStyle/>
        <a:p>
          <a:endParaRPr lang="en-US"/>
        </a:p>
      </dgm:t>
    </dgm:pt>
    <dgm:pt modelId="{7A752533-E7A8-4C05-9CE4-6D2F90B82411}">
      <dgm:prSet phldrT="[Text]" custT="1"/>
      <dgm:spPr>
        <a:solidFill>
          <a:srgbClr val="85AFDD"/>
        </a:solidFill>
      </dgm:spPr>
      <dgm:t>
        <a:bodyPr/>
        <a:lstStyle/>
        <a:p>
          <a:r>
            <a:rPr lang="en-US" sz="1200" b="0" dirty="0"/>
            <a:t>Research Use Only at 25-40 U.S. Sites</a:t>
          </a:r>
        </a:p>
      </dgm:t>
    </dgm:pt>
    <dgm:pt modelId="{746985A6-E347-4980-980A-0BF42927472F}" type="parTrans" cxnId="{6E737A06-48F1-4D11-B80A-483D0884218D}">
      <dgm:prSet/>
      <dgm:spPr/>
      <dgm:t>
        <a:bodyPr/>
        <a:lstStyle/>
        <a:p>
          <a:endParaRPr lang="en-US"/>
        </a:p>
      </dgm:t>
    </dgm:pt>
    <dgm:pt modelId="{8271FEB9-0333-483F-A5CD-DC7510D7836D}" type="sibTrans" cxnId="{6E737A06-48F1-4D11-B80A-483D0884218D}">
      <dgm:prSet/>
      <dgm:spPr/>
      <dgm:t>
        <a:bodyPr/>
        <a:lstStyle/>
        <a:p>
          <a:endParaRPr lang="en-US"/>
        </a:p>
      </dgm:t>
    </dgm:pt>
    <dgm:pt modelId="{F49E31ED-9554-49BE-8F4C-9C183686B0FE}">
      <dgm:prSet phldrT="[Text]">
        <dgm:style>
          <a:lnRef idx="2">
            <a:schemeClr val="accent2"/>
          </a:lnRef>
          <a:fillRef idx="1">
            <a:schemeClr val="lt1"/>
          </a:fillRef>
          <a:effectRef idx="0">
            <a:schemeClr val="accent2"/>
          </a:effectRef>
          <a:fontRef idx="minor">
            <a:schemeClr val="dk1"/>
          </a:fontRef>
        </dgm:style>
      </dgm:prSet>
      <dgm:spPr>
        <a:noFill/>
        <a:ln>
          <a:noFill/>
        </a:ln>
      </dgm:spPr>
      <dgm:t>
        <a:bodyPr/>
        <a:lstStyle/>
        <a:p>
          <a:endParaRPr lang="en-US" dirty="0"/>
        </a:p>
      </dgm:t>
    </dgm:pt>
    <dgm:pt modelId="{1420B692-8B3E-4E22-8EDB-3A13CB1E29AC}" type="parTrans" cxnId="{CA9B9CDE-277E-4AB8-9EA0-464622C2D8C5}">
      <dgm:prSet/>
      <dgm:spPr/>
      <dgm:t>
        <a:bodyPr/>
        <a:lstStyle/>
        <a:p>
          <a:endParaRPr lang="en-US"/>
        </a:p>
      </dgm:t>
    </dgm:pt>
    <dgm:pt modelId="{CBEDC8A7-2BD1-4029-B261-5AA21D25DEED}" type="sibTrans" cxnId="{CA9B9CDE-277E-4AB8-9EA0-464622C2D8C5}">
      <dgm:prSet/>
      <dgm:spPr/>
      <dgm:t>
        <a:bodyPr/>
        <a:lstStyle/>
        <a:p>
          <a:endParaRPr lang="en-US"/>
        </a:p>
      </dgm:t>
    </dgm:pt>
    <dgm:pt modelId="{A7F01D5C-A839-4900-8891-38E9022C7223}" type="pres">
      <dgm:prSet presAssocID="{9104C9D4-9405-4385-BE5F-291DC89788FB}" presName="composite" presStyleCnt="0">
        <dgm:presLayoutVars>
          <dgm:chMax val="1"/>
          <dgm:dir/>
          <dgm:resizeHandles val="exact"/>
        </dgm:presLayoutVars>
      </dgm:prSet>
      <dgm:spPr/>
    </dgm:pt>
    <dgm:pt modelId="{3935C044-18CF-40A5-9A00-7A11238C8D86}" type="pres">
      <dgm:prSet presAssocID="{9104C9D4-9405-4385-BE5F-291DC89788FB}" presName="radial" presStyleCnt="0">
        <dgm:presLayoutVars>
          <dgm:animLvl val="ctr"/>
        </dgm:presLayoutVars>
      </dgm:prSet>
      <dgm:spPr/>
    </dgm:pt>
    <dgm:pt modelId="{BFADC068-E178-40C6-B749-25D160759EEA}" type="pres">
      <dgm:prSet presAssocID="{F49E31ED-9554-49BE-8F4C-9C183686B0FE}" presName="centerShape" presStyleLbl="vennNode1" presStyleIdx="0" presStyleCnt="6"/>
      <dgm:spPr/>
    </dgm:pt>
    <dgm:pt modelId="{2077CFC5-5882-43E2-960E-A2A2F53EE764}" type="pres">
      <dgm:prSet presAssocID="{E4F6B825-95BB-4B4E-95E8-5ECDDE997675}" presName="node" presStyleLbl="vennNode1" presStyleIdx="1" presStyleCnt="6">
        <dgm:presLayoutVars>
          <dgm:bulletEnabled val="1"/>
        </dgm:presLayoutVars>
      </dgm:prSet>
      <dgm:spPr/>
    </dgm:pt>
    <dgm:pt modelId="{3B9C8B83-930F-4C99-985E-CE964DCF6E39}" type="pres">
      <dgm:prSet presAssocID="{7A752533-E7A8-4C05-9CE4-6D2F90B82411}" presName="node" presStyleLbl="vennNode1" presStyleIdx="2" presStyleCnt="6">
        <dgm:presLayoutVars>
          <dgm:bulletEnabled val="1"/>
        </dgm:presLayoutVars>
      </dgm:prSet>
      <dgm:spPr/>
    </dgm:pt>
    <dgm:pt modelId="{076061D8-0715-4F21-AC13-1F6093956EDE}" type="pres">
      <dgm:prSet presAssocID="{6234E230-40DA-4D68-AD53-ECE6C6F51859}" presName="node" presStyleLbl="vennNode1" presStyleIdx="3" presStyleCnt="6">
        <dgm:presLayoutVars>
          <dgm:bulletEnabled val="1"/>
        </dgm:presLayoutVars>
      </dgm:prSet>
      <dgm:spPr/>
    </dgm:pt>
    <dgm:pt modelId="{51CF9887-81C7-4658-844C-7D696EBCB554}" type="pres">
      <dgm:prSet presAssocID="{9741CE6E-B28D-4451-8D51-9B0C6D57EDD4}" presName="node" presStyleLbl="vennNode1" presStyleIdx="4" presStyleCnt="6">
        <dgm:presLayoutVars>
          <dgm:bulletEnabled val="1"/>
        </dgm:presLayoutVars>
      </dgm:prSet>
      <dgm:spPr/>
    </dgm:pt>
    <dgm:pt modelId="{0EDD387F-98F1-43B1-AA65-221832B12793}" type="pres">
      <dgm:prSet presAssocID="{C0AB7484-E452-45DB-85B2-29809994FDCC}" presName="node" presStyleLbl="vennNode1" presStyleIdx="5" presStyleCnt="6">
        <dgm:presLayoutVars>
          <dgm:bulletEnabled val="1"/>
        </dgm:presLayoutVars>
      </dgm:prSet>
      <dgm:spPr/>
    </dgm:pt>
  </dgm:ptLst>
  <dgm:cxnLst>
    <dgm:cxn modelId="{6E737A06-48F1-4D11-B80A-483D0884218D}" srcId="{F49E31ED-9554-49BE-8F4C-9C183686B0FE}" destId="{7A752533-E7A8-4C05-9CE4-6D2F90B82411}" srcOrd="1" destOrd="0" parTransId="{746985A6-E347-4980-980A-0BF42927472F}" sibTransId="{8271FEB9-0333-483F-A5CD-DC7510D7836D}"/>
    <dgm:cxn modelId="{B6B1835F-74F3-4FA8-A564-EC71F72816BA}" type="presOf" srcId="{7A752533-E7A8-4C05-9CE4-6D2F90B82411}" destId="{3B9C8B83-930F-4C99-985E-CE964DCF6E39}" srcOrd="0" destOrd="0" presId="urn:microsoft.com/office/officeart/2005/8/layout/radial3"/>
    <dgm:cxn modelId="{225E8C66-6A9E-430E-A2CC-59F529E8508B}" type="presOf" srcId="{C0AB7484-E452-45DB-85B2-29809994FDCC}" destId="{0EDD387F-98F1-43B1-AA65-221832B12793}" srcOrd="0" destOrd="0" presId="urn:microsoft.com/office/officeart/2005/8/layout/radial3"/>
    <dgm:cxn modelId="{AFCF2076-3E6C-4BD9-8520-2E15DBB61976}" srcId="{F49E31ED-9554-49BE-8F4C-9C183686B0FE}" destId="{9741CE6E-B28D-4451-8D51-9B0C6D57EDD4}" srcOrd="3" destOrd="0" parTransId="{22BE4C7F-73AF-4528-9E22-543B2ED11499}" sibTransId="{C541B050-0BC0-41B5-8DFA-EA36E4AE2210}"/>
    <dgm:cxn modelId="{86E8A67B-2498-4D29-8CDD-2706A10F7B9D}" type="presOf" srcId="{6234E230-40DA-4D68-AD53-ECE6C6F51859}" destId="{076061D8-0715-4F21-AC13-1F6093956EDE}" srcOrd="0" destOrd="0" presId="urn:microsoft.com/office/officeart/2005/8/layout/radial3"/>
    <dgm:cxn modelId="{20D07B8A-A4EC-40C8-A789-E61352700ED1}" srcId="{F49E31ED-9554-49BE-8F4C-9C183686B0FE}" destId="{E4F6B825-95BB-4B4E-95E8-5ECDDE997675}" srcOrd="0" destOrd="0" parTransId="{D0833768-2666-4B58-8538-144E07A56B64}" sibTransId="{B1397626-50BA-4661-BE4A-7D443296D6A5}"/>
    <dgm:cxn modelId="{CA0C5BA9-9B02-41B0-8168-424E50F77C2E}" type="presOf" srcId="{9741CE6E-B28D-4451-8D51-9B0C6D57EDD4}" destId="{51CF9887-81C7-4658-844C-7D696EBCB554}" srcOrd="0" destOrd="0" presId="urn:microsoft.com/office/officeart/2005/8/layout/radial3"/>
    <dgm:cxn modelId="{D16C56B1-1EF1-4366-8EA9-65F14B4B2F31}" srcId="{F49E31ED-9554-49BE-8F4C-9C183686B0FE}" destId="{C0AB7484-E452-45DB-85B2-29809994FDCC}" srcOrd="4" destOrd="0" parTransId="{2045941C-202C-422C-BD4C-AF1B853E246E}" sibTransId="{8EF7140E-DA30-44B4-832B-38A40ABB1711}"/>
    <dgm:cxn modelId="{6253FACA-17F8-45A1-93E5-38DD46D6B55A}" type="presOf" srcId="{9104C9D4-9405-4385-BE5F-291DC89788FB}" destId="{A7F01D5C-A839-4900-8891-38E9022C7223}" srcOrd="0" destOrd="0" presId="urn:microsoft.com/office/officeart/2005/8/layout/radial3"/>
    <dgm:cxn modelId="{E79FB8D5-BB66-43E6-B4B6-A009C0925F6E}" type="presOf" srcId="{F49E31ED-9554-49BE-8F4C-9C183686B0FE}" destId="{BFADC068-E178-40C6-B749-25D160759EEA}" srcOrd="0" destOrd="0" presId="urn:microsoft.com/office/officeart/2005/8/layout/radial3"/>
    <dgm:cxn modelId="{CA9B9CDE-277E-4AB8-9EA0-464622C2D8C5}" srcId="{9104C9D4-9405-4385-BE5F-291DC89788FB}" destId="{F49E31ED-9554-49BE-8F4C-9C183686B0FE}" srcOrd="0" destOrd="0" parTransId="{1420B692-8B3E-4E22-8EDB-3A13CB1E29AC}" sibTransId="{CBEDC8A7-2BD1-4029-B261-5AA21D25DEED}"/>
    <dgm:cxn modelId="{6055C6E3-FFD4-45D5-ACDE-041CAC116948}" srcId="{F49E31ED-9554-49BE-8F4C-9C183686B0FE}" destId="{6234E230-40DA-4D68-AD53-ECE6C6F51859}" srcOrd="2" destOrd="0" parTransId="{B31BAF4F-A54B-41B9-9128-640A88530BA9}" sibTransId="{22EAC6A4-30E7-485E-B480-4D1EB8F5910F}"/>
    <dgm:cxn modelId="{4B8239FA-1935-420D-B52F-32C526A0FA0B}" type="presOf" srcId="{E4F6B825-95BB-4B4E-95E8-5ECDDE997675}" destId="{2077CFC5-5882-43E2-960E-A2A2F53EE764}" srcOrd="0" destOrd="0" presId="urn:microsoft.com/office/officeart/2005/8/layout/radial3"/>
    <dgm:cxn modelId="{F9E3D78F-D24D-4AC8-94D9-BDF518769F7E}" type="presParOf" srcId="{A7F01D5C-A839-4900-8891-38E9022C7223}" destId="{3935C044-18CF-40A5-9A00-7A11238C8D86}" srcOrd="0" destOrd="0" presId="urn:microsoft.com/office/officeart/2005/8/layout/radial3"/>
    <dgm:cxn modelId="{958E9496-5EA2-4A5A-A085-5FA98C507DF0}" type="presParOf" srcId="{3935C044-18CF-40A5-9A00-7A11238C8D86}" destId="{BFADC068-E178-40C6-B749-25D160759EEA}" srcOrd="0" destOrd="0" presId="urn:microsoft.com/office/officeart/2005/8/layout/radial3"/>
    <dgm:cxn modelId="{16E1E08B-C6C3-4EDB-906A-C044CD20493D}" type="presParOf" srcId="{3935C044-18CF-40A5-9A00-7A11238C8D86}" destId="{2077CFC5-5882-43E2-960E-A2A2F53EE764}" srcOrd="1" destOrd="0" presId="urn:microsoft.com/office/officeart/2005/8/layout/radial3"/>
    <dgm:cxn modelId="{D806FA08-B183-4243-B3FF-C7304609F0D0}" type="presParOf" srcId="{3935C044-18CF-40A5-9A00-7A11238C8D86}" destId="{3B9C8B83-930F-4C99-985E-CE964DCF6E39}" srcOrd="2" destOrd="0" presId="urn:microsoft.com/office/officeart/2005/8/layout/radial3"/>
    <dgm:cxn modelId="{A7BB7970-0D8B-4E0A-AF0E-939DECAA5AD6}" type="presParOf" srcId="{3935C044-18CF-40A5-9A00-7A11238C8D86}" destId="{076061D8-0715-4F21-AC13-1F6093956EDE}" srcOrd="3" destOrd="0" presId="urn:microsoft.com/office/officeart/2005/8/layout/radial3"/>
    <dgm:cxn modelId="{3B5DA632-A818-4BAD-BEB8-5A2ADB2A7DD8}" type="presParOf" srcId="{3935C044-18CF-40A5-9A00-7A11238C8D86}" destId="{51CF9887-81C7-4658-844C-7D696EBCB554}" srcOrd="4" destOrd="0" presId="urn:microsoft.com/office/officeart/2005/8/layout/radial3"/>
    <dgm:cxn modelId="{73631A64-2F9A-483A-A37F-A72964DE2FEC}" type="presParOf" srcId="{3935C044-18CF-40A5-9A00-7A11238C8D86}" destId="{0EDD387F-98F1-43B1-AA65-221832B12793}" srcOrd="5" destOrd="0" presId="urn:microsoft.com/office/officeart/2005/8/layout/radial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13B1DA-0F9A-E54B-A889-AB9E2C0E9F53}" type="doc">
      <dgm:prSet loTypeId="urn:microsoft.com/office/officeart/2005/8/layout/target3" loCatId="" qsTypeId="urn:microsoft.com/office/officeart/2005/8/quickstyle/simple1" qsCatId="simple" csTypeId="urn:microsoft.com/office/officeart/2005/8/colors/colorful5" csCatId="colorful" phldr="1"/>
      <dgm:spPr/>
      <dgm:t>
        <a:bodyPr/>
        <a:lstStyle/>
        <a:p>
          <a:endParaRPr lang="en-US"/>
        </a:p>
      </dgm:t>
    </dgm:pt>
    <dgm:pt modelId="{DFA46817-6D90-D644-A922-9EF75D8076CC}">
      <dgm:prSet phldrT="[Text]" custT="1"/>
      <dgm:spPr>
        <a:ln>
          <a:solidFill>
            <a:schemeClr val="accent1">
              <a:lumMod val="20000"/>
              <a:lumOff val="80000"/>
            </a:schemeClr>
          </a:solidFill>
        </a:ln>
      </dgm:spPr>
      <dgm:t>
        <a:bodyPr/>
        <a:lstStyle/>
        <a:p>
          <a:pPr marL="0" indent="0" algn="l">
            <a:tabLst>
              <a:tab pos="4103688" algn="r"/>
              <a:tab pos="5476875" algn="r"/>
              <a:tab pos="6851650" algn="l"/>
            </a:tabLst>
          </a:pPr>
          <a:r>
            <a:rPr lang="en-US" sz="1800" b="1" i="0" dirty="0">
              <a:latin typeface="Arial" panose="020B0604020202020204" pitchFamily="34" charset="0"/>
            </a:rPr>
            <a:t>Research Use Only</a:t>
          </a:r>
          <a:r>
            <a:rPr lang="en-US" sz="1800" b="0" i="0" dirty="0">
              <a:latin typeface="Arial" panose="020B0604020202020204" pitchFamily="34" charset="0"/>
            </a:rPr>
            <a:t>		</a:t>
          </a:r>
          <a:r>
            <a:rPr lang="en-US" sz="1800" b="1" i="0" dirty="0">
              <a:solidFill>
                <a:schemeClr val="accent2"/>
              </a:solidFill>
              <a:latin typeface="Arial" panose="020B0604020202020204" pitchFamily="34" charset="0"/>
            </a:rPr>
            <a:t>+5M Tests	</a:t>
          </a:r>
          <a:r>
            <a:rPr lang="en-US" sz="1800" b="1" i="0" dirty="0">
              <a:latin typeface="Arial" panose="020B0604020202020204" pitchFamily="34" charset="0"/>
            </a:rPr>
            <a:t>~</a:t>
          </a:r>
          <a:r>
            <a:rPr lang="en-US" sz="1800" b="1" i="0" dirty="0">
              <a:solidFill>
                <a:schemeClr val="accent2"/>
              </a:solidFill>
              <a:latin typeface="Arial" panose="020B0604020202020204" pitchFamily="34" charset="0"/>
            </a:rPr>
            <a:t>$100M</a:t>
          </a:r>
          <a:br>
            <a:rPr lang="en-US" sz="1800" b="0" i="0" dirty="0">
              <a:latin typeface="Arial" panose="020B0604020202020204" pitchFamily="34" charset="0"/>
            </a:rPr>
          </a:br>
          <a:r>
            <a:rPr lang="en-US" sz="1400" b="0" i="0" dirty="0">
              <a:latin typeface="Arial" panose="020B0604020202020204" pitchFamily="34" charset="0"/>
            </a:rPr>
            <a:t>(Currently ~40 U.S. Hospitals)</a:t>
          </a:r>
          <a:endParaRPr lang="en-US" sz="1800" b="0" i="0" dirty="0">
            <a:latin typeface="Arial" panose="020B0604020202020204" pitchFamily="34" charset="0"/>
          </a:endParaRPr>
        </a:p>
      </dgm:t>
    </dgm:pt>
    <dgm:pt modelId="{83EE6584-ED49-4B4F-B37F-0EF137776842}" type="parTrans" cxnId="{A5830FD0-A19B-6044-88EB-89CA242D13CF}">
      <dgm:prSet/>
      <dgm:spPr/>
      <dgm:t>
        <a:bodyPr/>
        <a:lstStyle/>
        <a:p>
          <a:pPr algn="l"/>
          <a:endParaRPr lang="en-US" sz="3600">
            <a:latin typeface="Avenir Next Condensed" panose="020B0506020202020204" pitchFamily="34" charset="0"/>
          </a:endParaRPr>
        </a:p>
      </dgm:t>
    </dgm:pt>
    <dgm:pt modelId="{BD22CC4D-6D53-5347-ACE1-5D3EA596CD37}" type="sibTrans" cxnId="{A5830FD0-A19B-6044-88EB-89CA242D13CF}">
      <dgm:prSet/>
      <dgm:spPr/>
      <dgm:t>
        <a:bodyPr/>
        <a:lstStyle/>
        <a:p>
          <a:pPr algn="l"/>
          <a:endParaRPr lang="en-US" sz="3600">
            <a:latin typeface="Avenir Next Condensed" panose="020B0506020202020204" pitchFamily="34" charset="0"/>
          </a:endParaRPr>
        </a:p>
      </dgm:t>
    </dgm:pt>
    <dgm:pt modelId="{F372C1F1-E9F9-2542-AAD3-C91817DB46C4}">
      <dgm:prSet phldrT="[Text]" custT="1"/>
      <dgm:spPr>
        <a:ln>
          <a:solidFill>
            <a:schemeClr val="accent2"/>
          </a:solidFill>
        </a:ln>
      </dgm:spPr>
      <dgm:t>
        <a:bodyPr/>
        <a:lstStyle/>
        <a:p>
          <a:pPr marL="0" indent="0" algn="l">
            <a:tabLst>
              <a:tab pos="4103688" algn="r"/>
              <a:tab pos="5476875" algn="r"/>
              <a:tab pos="6851650" algn="l"/>
            </a:tabLst>
          </a:pPr>
          <a:r>
            <a:rPr lang="en-US" sz="1800" b="1" i="0" dirty="0">
              <a:latin typeface="Arial" panose="020B0604020202020204" pitchFamily="34" charset="0"/>
            </a:rPr>
            <a:t>Trauma, Cancer treatment etc.		</a:t>
          </a:r>
          <a:r>
            <a:rPr lang="en-US" sz="1800" b="1" i="0" dirty="0">
              <a:solidFill>
                <a:schemeClr val="accent2"/>
              </a:solidFill>
              <a:latin typeface="Arial" panose="020B0604020202020204" pitchFamily="34" charset="0"/>
            </a:rPr>
            <a:t>	</a:t>
          </a:r>
          <a:br>
            <a:rPr lang="en-US" sz="1800" b="1" i="0" dirty="0">
              <a:solidFill>
                <a:schemeClr val="accent2"/>
              </a:solidFill>
              <a:latin typeface="Arial" panose="020B0604020202020204" pitchFamily="34" charset="0"/>
            </a:rPr>
          </a:br>
          <a:r>
            <a:rPr lang="en-US" sz="1400" b="0" i="0" dirty="0">
              <a:latin typeface="Arial" panose="020B0604020202020204" pitchFamily="34" charset="0"/>
            </a:rPr>
            <a:t>(New indications)</a:t>
          </a:r>
          <a:endParaRPr lang="en-US" sz="1800" b="0" i="0" dirty="0">
            <a:latin typeface="Arial" panose="020B0604020202020204" pitchFamily="34" charset="0"/>
          </a:endParaRPr>
        </a:p>
      </dgm:t>
    </dgm:pt>
    <dgm:pt modelId="{06F6F420-A91B-5D42-AD01-399B698F217D}" type="parTrans" cxnId="{3102B4D9-E7F8-E846-A7B3-54858ADB4E41}">
      <dgm:prSet/>
      <dgm:spPr/>
      <dgm:t>
        <a:bodyPr/>
        <a:lstStyle/>
        <a:p>
          <a:pPr algn="l"/>
          <a:endParaRPr lang="en-US" sz="3600">
            <a:latin typeface="Avenir Next Condensed" panose="020B0506020202020204" pitchFamily="34" charset="0"/>
          </a:endParaRPr>
        </a:p>
      </dgm:t>
    </dgm:pt>
    <dgm:pt modelId="{FF1364F7-2352-C043-B520-5D1F29898205}" type="sibTrans" cxnId="{3102B4D9-E7F8-E846-A7B3-54858ADB4E41}">
      <dgm:prSet/>
      <dgm:spPr/>
      <dgm:t>
        <a:bodyPr/>
        <a:lstStyle/>
        <a:p>
          <a:pPr algn="l"/>
          <a:endParaRPr lang="en-US" sz="3600">
            <a:latin typeface="Avenir Next Condensed" panose="020B0506020202020204" pitchFamily="34" charset="0"/>
          </a:endParaRPr>
        </a:p>
      </dgm:t>
    </dgm:pt>
    <dgm:pt modelId="{51F7CC63-F266-2C49-A839-03FD9BBF05CA}">
      <dgm:prSet phldrT="[Text]" custT="1"/>
      <dgm:spPr>
        <a:ln>
          <a:solidFill>
            <a:schemeClr val="accent1">
              <a:lumMod val="60000"/>
              <a:lumOff val="40000"/>
            </a:schemeClr>
          </a:solidFill>
        </a:ln>
      </dgm:spPr>
      <dgm:t>
        <a:bodyPr/>
        <a:lstStyle/>
        <a:p>
          <a:pPr marL="0" indent="0" algn="l">
            <a:tabLst>
              <a:tab pos="4103688" algn="r"/>
              <a:tab pos="5476875" algn="r"/>
              <a:tab pos="6851650" algn="l"/>
            </a:tabLst>
          </a:pPr>
          <a:r>
            <a:rPr lang="en-US" sz="1800" b="1" i="0" u="none" dirty="0">
              <a:latin typeface="Arial" panose="020B0604020202020204" pitchFamily="34" charset="0"/>
            </a:rPr>
            <a:t>Risk Prediction in ICU</a:t>
          </a:r>
          <a:r>
            <a:rPr lang="en-US" sz="1800" b="0" i="0" dirty="0">
              <a:latin typeface="Arial" panose="020B0604020202020204" pitchFamily="34" charset="0"/>
            </a:rPr>
            <a:t>		</a:t>
          </a:r>
          <a:r>
            <a:rPr lang="en-US" sz="1800" b="1" i="0" dirty="0">
              <a:solidFill>
                <a:schemeClr val="accent2"/>
              </a:solidFill>
              <a:latin typeface="Arial" panose="020B0604020202020204" pitchFamily="34" charset="0"/>
            </a:rPr>
            <a:t>+150M Tests	</a:t>
          </a:r>
          <a:r>
            <a:rPr lang="en-US" sz="1800" b="1" i="0" dirty="0">
              <a:latin typeface="Arial" panose="020B0604020202020204" pitchFamily="34" charset="0"/>
            </a:rPr>
            <a:t>~</a:t>
          </a:r>
          <a:r>
            <a:rPr lang="en-US" sz="1800" b="1" i="0" dirty="0">
              <a:solidFill>
                <a:schemeClr val="accent2"/>
              </a:solidFill>
              <a:latin typeface="Arial" panose="020B0604020202020204" pitchFamily="34" charset="0"/>
            </a:rPr>
            <a:t>$3B</a:t>
          </a:r>
          <a:br>
            <a:rPr lang="en-US" sz="1800" b="0" i="0" dirty="0">
              <a:latin typeface="Arial" panose="020B0604020202020204" pitchFamily="34" charset="0"/>
            </a:rPr>
          </a:br>
          <a:r>
            <a:rPr lang="en-US" sz="1400" b="0" i="0" dirty="0">
              <a:latin typeface="Arial" panose="020B0604020202020204" pitchFamily="34" charset="0"/>
            </a:rPr>
            <a:t>(Under FDA Review)</a:t>
          </a:r>
          <a:r>
            <a:rPr lang="en-US" sz="1800" b="0" i="0" dirty="0">
              <a:latin typeface="Arial" panose="020B0604020202020204" pitchFamily="34" charset="0"/>
            </a:rPr>
            <a:t>	</a:t>
          </a:r>
          <a:r>
            <a:rPr lang="en-US" sz="1800" b="1" i="0" dirty="0">
              <a:latin typeface="Arial" panose="020B0604020202020204" pitchFamily="34" charset="0"/>
            </a:rPr>
            <a:t>	</a:t>
          </a:r>
          <a:endParaRPr lang="en-US" sz="1800" b="0" i="0" dirty="0">
            <a:latin typeface="Arial" panose="020B0604020202020204" pitchFamily="34" charset="0"/>
          </a:endParaRPr>
        </a:p>
      </dgm:t>
    </dgm:pt>
    <dgm:pt modelId="{BFB3C2CD-29B3-5F46-8269-51EB209839EC}" type="parTrans" cxnId="{EB7F626A-FB9F-3F4E-BCA7-31936CE0187E}">
      <dgm:prSet/>
      <dgm:spPr/>
      <dgm:t>
        <a:bodyPr/>
        <a:lstStyle/>
        <a:p>
          <a:pPr algn="l"/>
          <a:endParaRPr lang="en-US" sz="3200"/>
        </a:p>
      </dgm:t>
    </dgm:pt>
    <dgm:pt modelId="{944387D4-183E-3A40-B0B2-BB1A1F83BD2B}" type="sibTrans" cxnId="{EB7F626A-FB9F-3F4E-BCA7-31936CE0187E}">
      <dgm:prSet/>
      <dgm:spPr/>
      <dgm:t>
        <a:bodyPr/>
        <a:lstStyle/>
        <a:p>
          <a:pPr algn="l"/>
          <a:endParaRPr lang="en-US" sz="3200"/>
        </a:p>
      </dgm:t>
    </dgm:pt>
    <dgm:pt modelId="{454490DA-20CF-D342-9BA2-6C1F6838115C}">
      <dgm:prSet custT="1"/>
      <dgm:spPr>
        <a:ln>
          <a:solidFill>
            <a:schemeClr val="accent1">
              <a:lumMod val="75000"/>
            </a:schemeClr>
          </a:solidFill>
        </a:ln>
      </dgm:spPr>
      <dgm:t>
        <a:bodyPr/>
        <a:lstStyle/>
        <a:p>
          <a:pPr marL="0" indent="0" algn="l">
            <a:tabLst>
              <a:tab pos="4103688" algn="r"/>
              <a:tab pos="5476875" algn="r"/>
              <a:tab pos="6851650" algn="l"/>
            </a:tabLst>
          </a:pPr>
          <a:r>
            <a:rPr lang="en-US" sz="1800" b="1" i="0" dirty="0">
              <a:latin typeface="Arial" panose="020B0604020202020204" pitchFamily="34" charset="0"/>
            </a:rPr>
            <a:t>Monitoring of AKI	</a:t>
          </a:r>
          <a:br>
            <a:rPr lang="en-US" sz="1800" b="0" i="0" dirty="0">
              <a:latin typeface="Arial" panose="020B0604020202020204" pitchFamily="34" charset="0"/>
            </a:rPr>
          </a:br>
          <a:r>
            <a:rPr lang="en-US" sz="1400" b="0" i="0" dirty="0">
              <a:latin typeface="Arial" panose="020B0604020202020204" pitchFamily="34" charset="0"/>
            </a:rPr>
            <a:t>(Label expansion)</a:t>
          </a:r>
          <a:endParaRPr lang="en-US" sz="1800" dirty="0"/>
        </a:p>
      </dgm:t>
    </dgm:pt>
    <dgm:pt modelId="{7B6B4257-F41B-3A4F-A728-7A5C0F099229}" type="parTrans" cxnId="{A66AEFF7-A743-274E-B605-B969D143F9E0}">
      <dgm:prSet/>
      <dgm:spPr/>
      <dgm:t>
        <a:bodyPr/>
        <a:lstStyle/>
        <a:p>
          <a:endParaRPr lang="en-US"/>
        </a:p>
      </dgm:t>
    </dgm:pt>
    <dgm:pt modelId="{D351CA15-A8F5-2849-96EA-7DE489FB2E54}" type="sibTrans" cxnId="{A66AEFF7-A743-274E-B605-B969D143F9E0}">
      <dgm:prSet/>
      <dgm:spPr/>
      <dgm:t>
        <a:bodyPr/>
        <a:lstStyle/>
        <a:p>
          <a:endParaRPr lang="en-US"/>
        </a:p>
      </dgm:t>
    </dgm:pt>
    <dgm:pt modelId="{7CD3B03E-1850-0C4E-8CD8-975FCF8CD876}">
      <dgm:prSet custT="1"/>
      <dgm:spPr>
        <a:ln>
          <a:solidFill>
            <a:schemeClr val="accent1"/>
          </a:solidFill>
        </a:ln>
      </dgm:spPr>
      <dgm:t>
        <a:bodyPr/>
        <a:lstStyle/>
        <a:p>
          <a:pPr marL="0" indent="0" algn="l">
            <a:tabLst>
              <a:tab pos="4103688" algn="r"/>
              <a:tab pos="5476875" algn="r"/>
              <a:tab pos="6851650" algn="l"/>
            </a:tabLst>
          </a:pPr>
          <a:r>
            <a:rPr lang="en-US" sz="1800" b="1" i="0" dirty="0">
              <a:latin typeface="Arial" panose="020B0604020202020204" pitchFamily="34" charset="0"/>
            </a:rPr>
            <a:t>Pediatric Patients		</a:t>
          </a:r>
          <a:r>
            <a:rPr lang="en-US" sz="1800" b="1" i="0" dirty="0">
              <a:solidFill>
                <a:schemeClr val="accent2"/>
              </a:solidFill>
              <a:latin typeface="Arial" panose="020B0604020202020204" pitchFamily="34" charset="0"/>
            </a:rPr>
            <a:t>5-10M Tests	</a:t>
          </a:r>
          <a:r>
            <a:rPr lang="en-US" sz="1800" b="1" i="0" dirty="0">
              <a:latin typeface="Arial" panose="020B0604020202020204" pitchFamily="34" charset="0"/>
            </a:rPr>
            <a:t>~</a:t>
          </a:r>
          <a:r>
            <a:rPr lang="en-US" sz="1800" b="1" i="0" dirty="0">
              <a:solidFill>
                <a:schemeClr val="accent2"/>
              </a:solidFill>
              <a:latin typeface="Arial" panose="020B0604020202020204" pitchFamily="34" charset="0"/>
            </a:rPr>
            <a:t>$100-200M</a:t>
          </a:r>
          <a:br>
            <a:rPr lang="en-US" sz="1800" b="1" i="0" dirty="0">
              <a:solidFill>
                <a:schemeClr val="accent2"/>
              </a:solidFill>
              <a:latin typeface="Arial" panose="020B0604020202020204" pitchFamily="34" charset="0"/>
            </a:rPr>
          </a:br>
          <a:r>
            <a:rPr lang="en-US" sz="1400" b="0" i="0" dirty="0">
              <a:solidFill>
                <a:schemeClr val="tx1"/>
              </a:solidFill>
              <a:latin typeface="Arial" panose="020B0604020202020204" pitchFamily="34" charset="0"/>
            </a:rPr>
            <a:t>(Retrospective trial initiated Q4 2018)</a:t>
          </a:r>
        </a:p>
      </dgm:t>
    </dgm:pt>
    <dgm:pt modelId="{BFB08958-CAC8-844A-B639-56049AA29369}" type="parTrans" cxnId="{EB4C9373-0D33-9A40-A22A-15D34D7538AB}">
      <dgm:prSet/>
      <dgm:spPr/>
      <dgm:t>
        <a:bodyPr/>
        <a:lstStyle/>
        <a:p>
          <a:endParaRPr lang="en-US"/>
        </a:p>
      </dgm:t>
    </dgm:pt>
    <dgm:pt modelId="{9DBB16CF-DC2E-3244-81B5-B4A4044EC5B4}" type="sibTrans" cxnId="{EB4C9373-0D33-9A40-A22A-15D34D7538AB}">
      <dgm:prSet/>
      <dgm:spPr/>
      <dgm:t>
        <a:bodyPr/>
        <a:lstStyle/>
        <a:p>
          <a:endParaRPr lang="en-US"/>
        </a:p>
      </dgm:t>
    </dgm:pt>
    <dgm:pt modelId="{535FFC3A-173C-4E20-B6FB-C33732DB8B26}">
      <dgm:prSet phldrT="[Text]" custT="1"/>
      <dgm:spPr>
        <a:ln>
          <a:solidFill>
            <a:schemeClr val="accent2"/>
          </a:solidFill>
        </a:ln>
      </dgm:spPr>
      <dgm:t>
        <a:bodyPr/>
        <a:lstStyle/>
        <a:p>
          <a:pPr marL="0" indent="0" algn="l">
            <a:tabLst>
              <a:tab pos="4103688" algn="r"/>
              <a:tab pos="5476875" algn="r"/>
              <a:tab pos="6851650" algn="l"/>
            </a:tabLst>
          </a:pPr>
          <a:r>
            <a:rPr lang="en-US" sz="1800" b="1" i="0" dirty="0">
              <a:latin typeface="Arial" panose="020B0604020202020204" pitchFamily="34" charset="0"/>
            </a:rPr>
            <a:t>Exclusion of AKI in the ED		</a:t>
          </a:r>
          <a:r>
            <a:rPr lang="en-US" sz="1800" b="1" i="0" dirty="0">
              <a:solidFill>
                <a:schemeClr val="accent2"/>
              </a:solidFill>
              <a:latin typeface="Arial" panose="020B0604020202020204" pitchFamily="34" charset="0"/>
            </a:rPr>
            <a:t>	</a:t>
          </a:r>
          <a:br>
            <a:rPr lang="en-US" sz="1800" b="1" i="0" dirty="0">
              <a:solidFill>
                <a:schemeClr val="accent2"/>
              </a:solidFill>
              <a:latin typeface="Arial" panose="020B0604020202020204" pitchFamily="34" charset="0"/>
            </a:rPr>
          </a:br>
          <a:r>
            <a:rPr lang="en-US" sz="1400" b="0" i="0" dirty="0">
              <a:latin typeface="Arial" panose="020B0604020202020204" pitchFamily="34" charset="0"/>
            </a:rPr>
            <a:t>(Label expansion)</a:t>
          </a:r>
          <a:endParaRPr lang="en-US" sz="1800" dirty="0"/>
        </a:p>
      </dgm:t>
    </dgm:pt>
    <dgm:pt modelId="{8C85B944-8780-4A58-8678-A9164B2B3510}" type="parTrans" cxnId="{2E0F79BC-70A5-427F-B805-9FC6254E41D9}">
      <dgm:prSet/>
      <dgm:spPr/>
      <dgm:t>
        <a:bodyPr/>
        <a:lstStyle/>
        <a:p>
          <a:endParaRPr lang="da-DK"/>
        </a:p>
      </dgm:t>
    </dgm:pt>
    <dgm:pt modelId="{6532A9D3-E7B2-4772-8F1B-119062C88D76}" type="sibTrans" cxnId="{2E0F79BC-70A5-427F-B805-9FC6254E41D9}">
      <dgm:prSet/>
      <dgm:spPr/>
      <dgm:t>
        <a:bodyPr/>
        <a:lstStyle/>
        <a:p>
          <a:endParaRPr lang="da-DK"/>
        </a:p>
      </dgm:t>
    </dgm:pt>
    <dgm:pt modelId="{3322F4E8-CEEE-FD47-A21A-8B664CA2EFE0}" type="pres">
      <dgm:prSet presAssocID="{9613B1DA-0F9A-E54B-A889-AB9E2C0E9F53}" presName="Name0" presStyleCnt="0">
        <dgm:presLayoutVars>
          <dgm:chMax val="7"/>
          <dgm:dir/>
          <dgm:animLvl val="lvl"/>
          <dgm:resizeHandles val="exact"/>
        </dgm:presLayoutVars>
      </dgm:prSet>
      <dgm:spPr/>
    </dgm:pt>
    <dgm:pt modelId="{18FE727B-F01B-EB40-AA07-4CBB23097960}" type="pres">
      <dgm:prSet presAssocID="{F372C1F1-E9F9-2542-AAD3-C91817DB46C4}" presName="circle1" presStyleLbl="node1" presStyleIdx="0" presStyleCnt="6"/>
      <dgm:spPr>
        <a:solidFill>
          <a:schemeClr val="accent2"/>
        </a:solidFill>
      </dgm:spPr>
    </dgm:pt>
    <dgm:pt modelId="{3D67D766-8A8F-7C45-81C0-902FA686A0EA}" type="pres">
      <dgm:prSet presAssocID="{F372C1F1-E9F9-2542-AAD3-C91817DB46C4}" presName="space" presStyleCnt="0"/>
      <dgm:spPr/>
    </dgm:pt>
    <dgm:pt modelId="{C8D33ED5-61F1-264F-A9E8-A0599751AC9D}" type="pres">
      <dgm:prSet presAssocID="{F372C1F1-E9F9-2542-AAD3-C91817DB46C4}" presName="rect1" presStyleLbl="alignAcc1" presStyleIdx="0" presStyleCnt="6"/>
      <dgm:spPr/>
    </dgm:pt>
    <dgm:pt modelId="{A4A0571D-7214-4006-8F54-DF6225510F08}" type="pres">
      <dgm:prSet presAssocID="{535FFC3A-173C-4E20-B6FB-C33732DB8B26}" presName="vertSpace2" presStyleLbl="node1" presStyleIdx="0" presStyleCnt="6"/>
      <dgm:spPr/>
    </dgm:pt>
    <dgm:pt modelId="{F9DCC924-A38F-4416-ABA4-76E38C9D349F}" type="pres">
      <dgm:prSet presAssocID="{535FFC3A-173C-4E20-B6FB-C33732DB8B26}" presName="circle2" presStyleLbl="node1" presStyleIdx="1" presStyleCnt="6"/>
      <dgm:spPr>
        <a:solidFill>
          <a:srgbClr val="0070C0"/>
        </a:solidFill>
      </dgm:spPr>
    </dgm:pt>
    <dgm:pt modelId="{3E35FA42-E256-42D1-A25B-755953AAB1BC}" type="pres">
      <dgm:prSet presAssocID="{535FFC3A-173C-4E20-B6FB-C33732DB8B26}" presName="rect2" presStyleLbl="alignAcc1" presStyleIdx="1" presStyleCnt="6"/>
      <dgm:spPr/>
    </dgm:pt>
    <dgm:pt modelId="{F42446FD-2319-4F58-873D-CAF9CDD5E2CA}" type="pres">
      <dgm:prSet presAssocID="{454490DA-20CF-D342-9BA2-6C1F6838115C}" presName="vertSpace3" presStyleLbl="node1" presStyleIdx="1" presStyleCnt="6"/>
      <dgm:spPr/>
    </dgm:pt>
    <dgm:pt modelId="{7A1B857C-32A9-487B-AE64-EFCC2B3E0161}" type="pres">
      <dgm:prSet presAssocID="{454490DA-20CF-D342-9BA2-6C1F6838115C}" presName="circle3" presStyleLbl="node1" presStyleIdx="2" presStyleCnt="6"/>
      <dgm:spPr/>
    </dgm:pt>
    <dgm:pt modelId="{3D7C522C-354E-47C7-B293-FE646D9CD3B3}" type="pres">
      <dgm:prSet presAssocID="{454490DA-20CF-D342-9BA2-6C1F6838115C}" presName="rect3" presStyleLbl="alignAcc1" presStyleIdx="2" presStyleCnt="6"/>
      <dgm:spPr/>
    </dgm:pt>
    <dgm:pt modelId="{BCA5BF07-95A3-4776-B978-4FA330095EC0}" type="pres">
      <dgm:prSet presAssocID="{7CD3B03E-1850-0C4E-8CD8-975FCF8CD876}" presName="vertSpace4" presStyleLbl="node1" presStyleIdx="2" presStyleCnt="6"/>
      <dgm:spPr/>
    </dgm:pt>
    <dgm:pt modelId="{9B8A0BC9-81F6-4589-B687-9FAF6F39381B}" type="pres">
      <dgm:prSet presAssocID="{7CD3B03E-1850-0C4E-8CD8-975FCF8CD876}" presName="circle4" presStyleLbl="node1" presStyleIdx="3" presStyleCnt="6"/>
      <dgm:spPr/>
    </dgm:pt>
    <dgm:pt modelId="{F4E42991-E646-4543-8072-07B1CBDA7DD1}" type="pres">
      <dgm:prSet presAssocID="{7CD3B03E-1850-0C4E-8CD8-975FCF8CD876}" presName="rect4" presStyleLbl="alignAcc1" presStyleIdx="3" presStyleCnt="6"/>
      <dgm:spPr/>
    </dgm:pt>
    <dgm:pt modelId="{FD9B43B8-9BAA-43DA-A0F3-173D8589F19A}" type="pres">
      <dgm:prSet presAssocID="{51F7CC63-F266-2C49-A839-03FD9BBF05CA}" presName="vertSpace5" presStyleLbl="node1" presStyleIdx="3" presStyleCnt="6"/>
      <dgm:spPr/>
    </dgm:pt>
    <dgm:pt modelId="{AE575BB8-E9E5-4C22-9187-B0F9C5D7AB25}" type="pres">
      <dgm:prSet presAssocID="{51F7CC63-F266-2C49-A839-03FD9BBF05CA}" presName="circle5" presStyleLbl="node1" presStyleIdx="4" presStyleCnt="6"/>
      <dgm:spPr/>
    </dgm:pt>
    <dgm:pt modelId="{A20F7A0A-0F5B-4A7E-854A-5B87DDA4AC5A}" type="pres">
      <dgm:prSet presAssocID="{51F7CC63-F266-2C49-A839-03FD9BBF05CA}" presName="rect5" presStyleLbl="alignAcc1" presStyleIdx="4" presStyleCnt="6"/>
      <dgm:spPr/>
    </dgm:pt>
    <dgm:pt modelId="{E2227481-7643-40F7-9F9A-4313011862C3}" type="pres">
      <dgm:prSet presAssocID="{DFA46817-6D90-D644-A922-9EF75D8076CC}" presName="vertSpace6" presStyleLbl="node1" presStyleIdx="4" presStyleCnt="6"/>
      <dgm:spPr/>
    </dgm:pt>
    <dgm:pt modelId="{933863F7-C2F6-4580-8261-A48F23B14EB6}" type="pres">
      <dgm:prSet presAssocID="{DFA46817-6D90-D644-A922-9EF75D8076CC}" presName="circle6" presStyleLbl="node1" presStyleIdx="5" presStyleCnt="6"/>
      <dgm:spPr/>
    </dgm:pt>
    <dgm:pt modelId="{573E211E-F383-4CBD-9E4A-EEB53806B652}" type="pres">
      <dgm:prSet presAssocID="{DFA46817-6D90-D644-A922-9EF75D8076CC}" presName="rect6" presStyleLbl="alignAcc1" presStyleIdx="5" presStyleCnt="6"/>
      <dgm:spPr/>
    </dgm:pt>
    <dgm:pt modelId="{56C8D679-2755-5A44-AED3-38BED841CB32}" type="pres">
      <dgm:prSet presAssocID="{F372C1F1-E9F9-2542-AAD3-C91817DB46C4}" presName="rect1ParTxNoCh" presStyleLbl="alignAcc1" presStyleIdx="5" presStyleCnt="6">
        <dgm:presLayoutVars>
          <dgm:chMax val="1"/>
          <dgm:bulletEnabled val="1"/>
        </dgm:presLayoutVars>
      </dgm:prSet>
      <dgm:spPr/>
    </dgm:pt>
    <dgm:pt modelId="{9533AD43-6661-4837-AE27-BDA878C72CD2}" type="pres">
      <dgm:prSet presAssocID="{535FFC3A-173C-4E20-B6FB-C33732DB8B26}" presName="rect2ParTxNoCh" presStyleLbl="alignAcc1" presStyleIdx="5" presStyleCnt="6">
        <dgm:presLayoutVars>
          <dgm:chMax val="1"/>
          <dgm:bulletEnabled val="1"/>
        </dgm:presLayoutVars>
      </dgm:prSet>
      <dgm:spPr/>
    </dgm:pt>
    <dgm:pt modelId="{E6F0740F-B31B-4C52-B726-4C25DCC62E53}" type="pres">
      <dgm:prSet presAssocID="{454490DA-20CF-D342-9BA2-6C1F6838115C}" presName="rect3ParTxNoCh" presStyleLbl="alignAcc1" presStyleIdx="5" presStyleCnt="6">
        <dgm:presLayoutVars>
          <dgm:chMax val="1"/>
          <dgm:bulletEnabled val="1"/>
        </dgm:presLayoutVars>
      </dgm:prSet>
      <dgm:spPr/>
    </dgm:pt>
    <dgm:pt modelId="{11D372B4-3558-48C6-96A8-770B425C1753}" type="pres">
      <dgm:prSet presAssocID="{7CD3B03E-1850-0C4E-8CD8-975FCF8CD876}" presName="rect4ParTxNoCh" presStyleLbl="alignAcc1" presStyleIdx="5" presStyleCnt="6">
        <dgm:presLayoutVars>
          <dgm:chMax val="1"/>
          <dgm:bulletEnabled val="1"/>
        </dgm:presLayoutVars>
      </dgm:prSet>
      <dgm:spPr/>
    </dgm:pt>
    <dgm:pt modelId="{A7170FB8-4204-4992-B728-D66BAD40201B}" type="pres">
      <dgm:prSet presAssocID="{51F7CC63-F266-2C49-A839-03FD9BBF05CA}" presName="rect5ParTxNoCh" presStyleLbl="alignAcc1" presStyleIdx="5" presStyleCnt="6">
        <dgm:presLayoutVars>
          <dgm:chMax val="1"/>
          <dgm:bulletEnabled val="1"/>
        </dgm:presLayoutVars>
      </dgm:prSet>
      <dgm:spPr/>
    </dgm:pt>
    <dgm:pt modelId="{12DF8E3B-5B23-4A3E-9013-5FE0D95A198E}" type="pres">
      <dgm:prSet presAssocID="{DFA46817-6D90-D644-A922-9EF75D8076CC}" presName="rect6ParTxNoCh" presStyleLbl="alignAcc1" presStyleIdx="5" presStyleCnt="6">
        <dgm:presLayoutVars>
          <dgm:chMax val="1"/>
          <dgm:bulletEnabled val="1"/>
        </dgm:presLayoutVars>
      </dgm:prSet>
      <dgm:spPr/>
    </dgm:pt>
  </dgm:ptLst>
  <dgm:cxnLst>
    <dgm:cxn modelId="{7A840B0E-6791-FC4E-BB8B-16BE7F9C7026}" type="presOf" srcId="{F372C1F1-E9F9-2542-AAD3-C91817DB46C4}" destId="{C8D33ED5-61F1-264F-A9E8-A0599751AC9D}" srcOrd="0" destOrd="0" presId="urn:microsoft.com/office/officeart/2005/8/layout/target3"/>
    <dgm:cxn modelId="{667B2A0F-2158-47E3-8095-9934DF37ED7F}" type="presOf" srcId="{51F7CC63-F266-2C49-A839-03FD9BBF05CA}" destId="{A20F7A0A-0F5B-4A7E-854A-5B87DDA4AC5A}" srcOrd="0" destOrd="0" presId="urn:microsoft.com/office/officeart/2005/8/layout/target3"/>
    <dgm:cxn modelId="{431E2413-3DD7-9747-BF3B-9C3489B98401}" type="presOf" srcId="{9613B1DA-0F9A-E54B-A889-AB9E2C0E9F53}" destId="{3322F4E8-CEEE-FD47-A21A-8B664CA2EFE0}" srcOrd="0" destOrd="0" presId="urn:microsoft.com/office/officeart/2005/8/layout/target3"/>
    <dgm:cxn modelId="{D768121C-1340-4F91-B724-AA83E47C46F3}" type="presOf" srcId="{7CD3B03E-1850-0C4E-8CD8-975FCF8CD876}" destId="{11D372B4-3558-48C6-96A8-770B425C1753}" srcOrd="1" destOrd="0" presId="urn:microsoft.com/office/officeart/2005/8/layout/target3"/>
    <dgm:cxn modelId="{478D2D1E-5E31-4020-BDF8-015E53D4ADFD}" type="presOf" srcId="{DFA46817-6D90-D644-A922-9EF75D8076CC}" destId="{573E211E-F383-4CBD-9E4A-EEB53806B652}" srcOrd="0" destOrd="0" presId="urn:microsoft.com/office/officeart/2005/8/layout/target3"/>
    <dgm:cxn modelId="{FDFFB037-485A-42A9-9938-D680C6CD92E6}" type="presOf" srcId="{454490DA-20CF-D342-9BA2-6C1F6838115C}" destId="{E6F0740F-B31B-4C52-B726-4C25DCC62E53}" srcOrd="1" destOrd="0" presId="urn:microsoft.com/office/officeart/2005/8/layout/target3"/>
    <dgm:cxn modelId="{EB7F626A-FB9F-3F4E-BCA7-31936CE0187E}" srcId="{9613B1DA-0F9A-E54B-A889-AB9E2C0E9F53}" destId="{51F7CC63-F266-2C49-A839-03FD9BBF05CA}" srcOrd="4" destOrd="0" parTransId="{BFB3C2CD-29B3-5F46-8269-51EB209839EC}" sibTransId="{944387D4-183E-3A40-B0B2-BB1A1F83BD2B}"/>
    <dgm:cxn modelId="{98640F6C-0DFD-45A2-8B59-AEFE8C2D171E}" type="presOf" srcId="{535FFC3A-173C-4E20-B6FB-C33732DB8B26}" destId="{9533AD43-6661-4837-AE27-BDA878C72CD2}" srcOrd="1" destOrd="0" presId="urn:microsoft.com/office/officeart/2005/8/layout/target3"/>
    <dgm:cxn modelId="{EB4C9373-0D33-9A40-A22A-15D34D7538AB}" srcId="{9613B1DA-0F9A-E54B-A889-AB9E2C0E9F53}" destId="{7CD3B03E-1850-0C4E-8CD8-975FCF8CD876}" srcOrd="3" destOrd="0" parTransId="{BFB08958-CAC8-844A-B639-56049AA29369}" sibTransId="{9DBB16CF-DC2E-3244-81B5-B4A4044EC5B4}"/>
    <dgm:cxn modelId="{CA69B475-B5ED-4E04-965C-2CFA0A41DDF1}" type="presOf" srcId="{DFA46817-6D90-D644-A922-9EF75D8076CC}" destId="{12DF8E3B-5B23-4A3E-9013-5FE0D95A198E}" srcOrd="1" destOrd="0" presId="urn:microsoft.com/office/officeart/2005/8/layout/target3"/>
    <dgm:cxn modelId="{A31AF985-C30F-4F4A-8C85-A487467A35AD}" type="presOf" srcId="{51F7CC63-F266-2C49-A839-03FD9BBF05CA}" destId="{A7170FB8-4204-4992-B728-D66BAD40201B}" srcOrd="1" destOrd="0" presId="urn:microsoft.com/office/officeart/2005/8/layout/target3"/>
    <dgm:cxn modelId="{357CAF91-D7D7-45FF-B19F-A32DB396ACC6}" type="presOf" srcId="{535FFC3A-173C-4E20-B6FB-C33732DB8B26}" destId="{3E35FA42-E256-42D1-A25B-755953AAB1BC}" srcOrd="0" destOrd="0" presId="urn:microsoft.com/office/officeart/2005/8/layout/target3"/>
    <dgm:cxn modelId="{2E0F79BC-70A5-427F-B805-9FC6254E41D9}" srcId="{9613B1DA-0F9A-E54B-A889-AB9E2C0E9F53}" destId="{535FFC3A-173C-4E20-B6FB-C33732DB8B26}" srcOrd="1" destOrd="0" parTransId="{8C85B944-8780-4A58-8678-A9164B2B3510}" sibTransId="{6532A9D3-E7B2-4772-8F1B-119062C88D76}"/>
    <dgm:cxn modelId="{F02E56C4-4DE4-A24A-AD80-5FE6DBC28337}" type="presOf" srcId="{F372C1F1-E9F9-2542-AAD3-C91817DB46C4}" destId="{56C8D679-2755-5A44-AED3-38BED841CB32}" srcOrd="1" destOrd="0" presId="urn:microsoft.com/office/officeart/2005/8/layout/target3"/>
    <dgm:cxn modelId="{A5830FD0-A19B-6044-88EB-89CA242D13CF}" srcId="{9613B1DA-0F9A-E54B-A889-AB9E2C0E9F53}" destId="{DFA46817-6D90-D644-A922-9EF75D8076CC}" srcOrd="5" destOrd="0" parTransId="{83EE6584-ED49-4B4F-B37F-0EF137776842}" sibTransId="{BD22CC4D-6D53-5347-ACE1-5D3EA596CD37}"/>
    <dgm:cxn modelId="{4A44EAD6-D784-4159-9DF9-D1AAB49DBCD1}" type="presOf" srcId="{454490DA-20CF-D342-9BA2-6C1F6838115C}" destId="{3D7C522C-354E-47C7-B293-FE646D9CD3B3}" srcOrd="0" destOrd="0" presId="urn:microsoft.com/office/officeart/2005/8/layout/target3"/>
    <dgm:cxn modelId="{3102B4D9-E7F8-E846-A7B3-54858ADB4E41}" srcId="{9613B1DA-0F9A-E54B-A889-AB9E2C0E9F53}" destId="{F372C1F1-E9F9-2542-AAD3-C91817DB46C4}" srcOrd="0" destOrd="0" parTransId="{06F6F420-A91B-5D42-AD01-399B698F217D}" sibTransId="{FF1364F7-2352-C043-B520-5D1F29898205}"/>
    <dgm:cxn modelId="{79CBA0DA-9DEA-40B3-A07E-074F51446C4C}" type="presOf" srcId="{7CD3B03E-1850-0C4E-8CD8-975FCF8CD876}" destId="{F4E42991-E646-4543-8072-07B1CBDA7DD1}" srcOrd="0" destOrd="0" presId="urn:microsoft.com/office/officeart/2005/8/layout/target3"/>
    <dgm:cxn modelId="{A66AEFF7-A743-274E-B605-B969D143F9E0}" srcId="{9613B1DA-0F9A-E54B-A889-AB9E2C0E9F53}" destId="{454490DA-20CF-D342-9BA2-6C1F6838115C}" srcOrd="2" destOrd="0" parTransId="{7B6B4257-F41B-3A4F-A728-7A5C0F099229}" sibTransId="{D351CA15-A8F5-2849-96EA-7DE489FB2E54}"/>
    <dgm:cxn modelId="{DF8AF4CC-D77E-6445-B0ED-012FF01CDB3B}" type="presParOf" srcId="{3322F4E8-CEEE-FD47-A21A-8B664CA2EFE0}" destId="{18FE727B-F01B-EB40-AA07-4CBB23097960}" srcOrd="0" destOrd="0" presId="urn:microsoft.com/office/officeart/2005/8/layout/target3"/>
    <dgm:cxn modelId="{A7FFBA63-A1DB-6C4F-AF31-61B1D03C8052}" type="presParOf" srcId="{3322F4E8-CEEE-FD47-A21A-8B664CA2EFE0}" destId="{3D67D766-8A8F-7C45-81C0-902FA686A0EA}" srcOrd="1" destOrd="0" presId="urn:microsoft.com/office/officeart/2005/8/layout/target3"/>
    <dgm:cxn modelId="{0B2C2ED3-2AD7-9844-A78A-DE3FF5316915}" type="presParOf" srcId="{3322F4E8-CEEE-FD47-A21A-8B664CA2EFE0}" destId="{C8D33ED5-61F1-264F-A9E8-A0599751AC9D}" srcOrd="2" destOrd="0" presId="urn:microsoft.com/office/officeart/2005/8/layout/target3"/>
    <dgm:cxn modelId="{B7204D01-3309-40B5-862B-AFB179E161E3}" type="presParOf" srcId="{3322F4E8-CEEE-FD47-A21A-8B664CA2EFE0}" destId="{A4A0571D-7214-4006-8F54-DF6225510F08}" srcOrd="3" destOrd="0" presId="urn:microsoft.com/office/officeart/2005/8/layout/target3"/>
    <dgm:cxn modelId="{627F373D-A010-4FAD-B26D-85BEA78D2190}" type="presParOf" srcId="{3322F4E8-CEEE-FD47-A21A-8B664CA2EFE0}" destId="{F9DCC924-A38F-4416-ABA4-76E38C9D349F}" srcOrd="4" destOrd="0" presId="urn:microsoft.com/office/officeart/2005/8/layout/target3"/>
    <dgm:cxn modelId="{F0B8938C-D25C-42AF-9331-42BD42F50FFA}" type="presParOf" srcId="{3322F4E8-CEEE-FD47-A21A-8B664CA2EFE0}" destId="{3E35FA42-E256-42D1-A25B-755953AAB1BC}" srcOrd="5" destOrd="0" presId="urn:microsoft.com/office/officeart/2005/8/layout/target3"/>
    <dgm:cxn modelId="{00D6EF95-6E5A-4D84-9587-7C5EF55E5055}" type="presParOf" srcId="{3322F4E8-CEEE-FD47-A21A-8B664CA2EFE0}" destId="{F42446FD-2319-4F58-873D-CAF9CDD5E2CA}" srcOrd="6" destOrd="0" presId="urn:microsoft.com/office/officeart/2005/8/layout/target3"/>
    <dgm:cxn modelId="{C895A8DE-F38E-4DBE-A6B9-E0519B0D9BC7}" type="presParOf" srcId="{3322F4E8-CEEE-FD47-A21A-8B664CA2EFE0}" destId="{7A1B857C-32A9-487B-AE64-EFCC2B3E0161}" srcOrd="7" destOrd="0" presId="urn:microsoft.com/office/officeart/2005/8/layout/target3"/>
    <dgm:cxn modelId="{1819842B-6E2C-4D8D-A3E1-4866CD78D3E9}" type="presParOf" srcId="{3322F4E8-CEEE-FD47-A21A-8B664CA2EFE0}" destId="{3D7C522C-354E-47C7-B293-FE646D9CD3B3}" srcOrd="8" destOrd="0" presId="urn:microsoft.com/office/officeart/2005/8/layout/target3"/>
    <dgm:cxn modelId="{5FEEB54A-C776-4112-98BD-4FB9BA82C8DA}" type="presParOf" srcId="{3322F4E8-CEEE-FD47-A21A-8B664CA2EFE0}" destId="{BCA5BF07-95A3-4776-B978-4FA330095EC0}" srcOrd="9" destOrd="0" presId="urn:microsoft.com/office/officeart/2005/8/layout/target3"/>
    <dgm:cxn modelId="{2ACCF1F5-A2DA-4153-ACA5-2F69FF484967}" type="presParOf" srcId="{3322F4E8-CEEE-FD47-A21A-8B664CA2EFE0}" destId="{9B8A0BC9-81F6-4589-B687-9FAF6F39381B}" srcOrd="10" destOrd="0" presId="urn:microsoft.com/office/officeart/2005/8/layout/target3"/>
    <dgm:cxn modelId="{8BB19C67-2011-43BC-91D6-548360F703D1}" type="presParOf" srcId="{3322F4E8-CEEE-FD47-A21A-8B664CA2EFE0}" destId="{F4E42991-E646-4543-8072-07B1CBDA7DD1}" srcOrd="11" destOrd="0" presId="urn:microsoft.com/office/officeart/2005/8/layout/target3"/>
    <dgm:cxn modelId="{40137AFA-09AD-47BF-AAAE-3B3FA4B59500}" type="presParOf" srcId="{3322F4E8-CEEE-FD47-A21A-8B664CA2EFE0}" destId="{FD9B43B8-9BAA-43DA-A0F3-173D8589F19A}" srcOrd="12" destOrd="0" presId="urn:microsoft.com/office/officeart/2005/8/layout/target3"/>
    <dgm:cxn modelId="{61FDF746-966A-44A0-8FC8-A25926CF1072}" type="presParOf" srcId="{3322F4E8-CEEE-FD47-A21A-8B664CA2EFE0}" destId="{AE575BB8-E9E5-4C22-9187-B0F9C5D7AB25}" srcOrd="13" destOrd="0" presId="urn:microsoft.com/office/officeart/2005/8/layout/target3"/>
    <dgm:cxn modelId="{08989C79-A928-4527-8ADB-74B2F34A854F}" type="presParOf" srcId="{3322F4E8-CEEE-FD47-A21A-8B664CA2EFE0}" destId="{A20F7A0A-0F5B-4A7E-854A-5B87DDA4AC5A}" srcOrd="14" destOrd="0" presId="urn:microsoft.com/office/officeart/2005/8/layout/target3"/>
    <dgm:cxn modelId="{C636112F-CDE4-4270-9829-2B0772B370E1}" type="presParOf" srcId="{3322F4E8-CEEE-FD47-A21A-8B664CA2EFE0}" destId="{E2227481-7643-40F7-9F9A-4313011862C3}" srcOrd="15" destOrd="0" presId="urn:microsoft.com/office/officeart/2005/8/layout/target3"/>
    <dgm:cxn modelId="{7D52BD6A-23FE-468A-A01F-32DECB5CF277}" type="presParOf" srcId="{3322F4E8-CEEE-FD47-A21A-8B664CA2EFE0}" destId="{933863F7-C2F6-4580-8261-A48F23B14EB6}" srcOrd="16" destOrd="0" presId="urn:microsoft.com/office/officeart/2005/8/layout/target3"/>
    <dgm:cxn modelId="{C8745680-075C-4598-A740-EB4E95234933}" type="presParOf" srcId="{3322F4E8-CEEE-FD47-A21A-8B664CA2EFE0}" destId="{573E211E-F383-4CBD-9E4A-EEB53806B652}" srcOrd="17" destOrd="0" presId="urn:microsoft.com/office/officeart/2005/8/layout/target3"/>
    <dgm:cxn modelId="{FFDE447B-CED0-EC4C-BF94-502824CDCF11}" type="presParOf" srcId="{3322F4E8-CEEE-FD47-A21A-8B664CA2EFE0}" destId="{56C8D679-2755-5A44-AED3-38BED841CB32}" srcOrd="18" destOrd="0" presId="urn:microsoft.com/office/officeart/2005/8/layout/target3"/>
    <dgm:cxn modelId="{762D4B17-069D-4CAF-9CA6-8CDDA94795E5}" type="presParOf" srcId="{3322F4E8-CEEE-FD47-A21A-8B664CA2EFE0}" destId="{9533AD43-6661-4837-AE27-BDA878C72CD2}" srcOrd="19" destOrd="0" presId="urn:microsoft.com/office/officeart/2005/8/layout/target3"/>
    <dgm:cxn modelId="{98CC505E-0E8C-45D1-BB90-8C676145339E}" type="presParOf" srcId="{3322F4E8-CEEE-FD47-A21A-8B664CA2EFE0}" destId="{E6F0740F-B31B-4C52-B726-4C25DCC62E53}" srcOrd="20" destOrd="0" presId="urn:microsoft.com/office/officeart/2005/8/layout/target3"/>
    <dgm:cxn modelId="{F254234F-EDE8-489C-97CB-E412C84BA150}" type="presParOf" srcId="{3322F4E8-CEEE-FD47-A21A-8B664CA2EFE0}" destId="{11D372B4-3558-48C6-96A8-770B425C1753}" srcOrd="21" destOrd="0" presId="urn:microsoft.com/office/officeart/2005/8/layout/target3"/>
    <dgm:cxn modelId="{C92086B7-4405-4863-875A-66D3C03AE171}" type="presParOf" srcId="{3322F4E8-CEEE-FD47-A21A-8B664CA2EFE0}" destId="{A7170FB8-4204-4992-B728-D66BAD40201B}" srcOrd="22" destOrd="0" presId="urn:microsoft.com/office/officeart/2005/8/layout/target3"/>
    <dgm:cxn modelId="{656D2397-E5E6-49BD-8CDE-E348F64220E8}" type="presParOf" srcId="{3322F4E8-CEEE-FD47-A21A-8B664CA2EFE0}" destId="{12DF8E3B-5B23-4A3E-9013-5FE0D95A198E}" srcOrd="23"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019545-8EE1-2648-A63F-1A3FB13A9238}"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B9F5CF98-0B4F-B14B-B54A-ED7AFC5569C6}">
      <dgm:prSet phldrT="[Text]"/>
      <dgm:spPr/>
      <dgm:t>
        <a:bodyPr/>
        <a:lstStyle/>
        <a:p>
          <a:r>
            <a:rPr lang="en-US" dirty="0">
              <a:latin typeface="Avenir Next Condensed" panose="020B0506020202020204" pitchFamily="34" charset="0"/>
            </a:rPr>
            <a:t>Predict AKI Risk in</a:t>
          </a:r>
          <a:br>
            <a:rPr lang="en-US" dirty="0">
              <a:latin typeface="Avenir Next Condensed" panose="020B0506020202020204" pitchFamily="34" charset="0"/>
            </a:rPr>
          </a:br>
          <a:r>
            <a:rPr lang="en-US" dirty="0">
              <a:latin typeface="Avenir Next Condensed" panose="020B0506020202020204" pitchFamily="34" charset="0"/>
            </a:rPr>
            <a:t>Intensive Care Setting</a:t>
          </a:r>
        </a:p>
      </dgm:t>
    </dgm:pt>
    <dgm:pt modelId="{B07E70E2-7010-9E46-A409-D538F303F0FC}" type="parTrans" cxnId="{038753D8-C13D-6843-A4FD-CC2545A70FE9}">
      <dgm:prSet/>
      <dgm:spPr/>
      <dgm:t>
        <a:bodyPr/>
        <a:lstStyle/>
        <a:p>
          <a:endParaRPr lang="en-US">
            <a:latin typeface="Avenir Next Condensed" panose="020B0506020202020204" pitchFamily="34" charset="0"/>
          </a:endParaRPr>
        </a:p>
      </dgm:t>
    </dgm:pt>
    <dgm:pt modelId="{0BF6CA5C-CDED-3740-974C-83F76EF7D8AE}" type="sibTrans" cxnId="{038753D8-C13D-6843-A4FD-CC2545A70FE9}">
      <dgm:prSet/>
      <dgm:spPr/>
      <dgm:t>
        <a:bodyPr/>
        <a:lstStyle/>
        <a:p>
          <a:endParaRPr lang="en-US">
            <a:latin typeface="Avenir Next Condensed" panose="020B0506020202020204" pitchFamily="34" charset="0"/>
          </a:endParaRPr>
        </a:p>
      </dgm:t>
    </dgm:pt>
    <dgm:pt modelId="{39AB7837-4988-D941-B3FC-384F93431F59}">
      <dgm:prSet phldrT="[Text]"/>
      <dgm:spPr/>
      <dgm:t>
        <a:bodyPr/>
        <a:lstStyle/>
        <a:p>
          <a:pPr>
            <a:buFont typeface="System Font Regular"/>
            <a:buChar char="-"/>
          </a:pPr>
          <a:r>
            <a:rPr lang="en-US" dirty="0">
              <a:latin typeface="Avenir Next Condensed" panose="020B0506020202020204" pitchFamily="34" charset="0"/>
            </a:rPr>
            <a:t>Plasma</a:t>
          </a:r>
        </a:p>
      </dgm:t>
    </dgm:pt>
    <dgm:pt modelId="{D96BF360-8512-0F46-8197-34656675B983}" type="parTrans" cxnId="{D30BB992-EC6F-D74F-882B-8CB73EF7C8AE}">
      <dgm:prSet/>
      <dgm:spPr/>
      <dgm:t>
        <a:bodyPr/>
        <a:lstStyle/>
        <a:p>
          <a:endParaRPr lang="en-US">
            <a:latin typeface="Avenir Next Condensed" panose="020B0506020202020204" pitchFamily="34" charset="0"/>
          </a:endParaRPr>
        </a:p>
      </dgm:t>
    </dgm:pt>
    <dgm:pt modelId="{CB8C8B13-CE8B-A640-897C-90712E20B79C}" type="sibTrans" cxnId="{D30BB992-EC6F-D74F-882B-8CB73EF7C8AE}">
      <dgm:prSet/>
      <dgm:spPr/>
      <dgm:t>
        <a:bodyPr/>
        <a:lstStyle/>
        <a:p>
          <a:endParaRPr lang="en-US">
            <a:latin typeface="Avenir Next Condensed" panose="020B0506020202020204" pitchFamily="34" charset="0"/>
          </a:endParaRPr>
        </a:p>
      </dgm:t>
    </dgm:pt>
    <dgm:pt modelId="{517DDCC5-14C7-E84F-9B28-33BCD23D8239}">
      <dgm:prSet phldrT="[Text]"/>
      <dgm:spPr/>
      <dgm:t>
        <a:bodyPr/>
        <a:lstStyle/>
        <a:p>
          <a:pPr>
            <a:buFont typeface="System Font Regular"/>
            <a:buChar char="-"/>
          </a:pPr>
          <a:r>
            <a:rPr lang="en-US" dirty="0">
              <a:latin typeface="Avenir Next Condensed" panose="020B0506020202020204" pitchFamily="34" charset="0"/>
            </a:rPr>
            <a:t>Predict Stage 2 &amp; 3 AKI</a:t>
          </a:r>
        </a:p>
      </dgm:t>
    </dgm:pt>
    <dgm:pt modelId="{33C30011-15B4-0B40-8C54-A11FC7D6FC23}" type="parTrans" cxnId="{42ABF1E0-AF01-BA4C-8CE8-125CABDC785B}">
      <dgm:prSet/>
      <dgm:spPr/>
      <dgm:t>
        <a:bodyPr/>
        <a:lstStyle/>
        <a:p>
          <a:endParaRPr lang="en-US">
            <a:latin typeface="Avenir Next Condensed" panose="020B0506020202020204" pitchFamily="34" charset="0"/>
          </a:endParaRPr>
        </a:p>
      </dgm:t>
    </dgm:pt>
    <dgm:pt modelId="{72E93520-CBA9-3042-B422-998B48CDCC47}" type="sibTrans" cxnId="{42ABF1E0-AF01-BA4C-8CE8-125CABDC785B}">
      <dgm:prSet/>
      <dgm:spPr/>
      <dgm:t>
        <a:bodyPr/>
        <a:lstStyle/>
        <a:p>
          <a:endParaRPr lang="en-US">
            <a:latin typeface="Avenir Next Condensed" panose="020B0506020202020204" pitchFamily="34" charset="0"/>
          </a:endParaRPr>
        </a:p>
      </dgm:t>
    </dgm:pt>
    <dgm:pt modelId="{7325085B-F004-8E4B-B7EB-BEA6DCED4CD9}">
      <dgm:prSet phldrT="[Text]"/>
      <dgm:spPr/>
      <dgm:t>
        <a:bodyPr/>
        <a:lstStyle/>
        <a:p>
          <a:r>
            <a:rPr lang="en-US" dirty="0">
              <a:latin typeface="Avenir Next Condensed" panose="020B0506020202020204" pitchFamily="34" charset="0"/>
            </a:rPr>
            <a:t>Exclude AKI in  Emergency Department</a:t>
          </a:r>
        </a:p>
      </dgm:t>
    </dgm:pt>
    <dgm:pt modelId="{8AD7DF46-4CB9-E74E-BE58-FABAEBF9ADFA}" type="parTrans" cxnId="{7A28BCB7-1477-BA45-9A56-7C899FD1E116}">
      <dgm:prSet/>
      <dgm:spPr/>
      <dgm:t>
        <a:bodyPr/>
        <a:lstStyle/>
        <a:p>
          <a:endParaRPr lang="en-US">
            <a:latin typeface="Avenir Next Condensed" panose="020B0506020202020204" pitchFamily="34" charset="0"/>
          </a:endParaRPr>
        </a:p>
      </dgm:t>
    </dgm:pt>
    <dgm:pt modelId="{ABCDED5D-44C2-064A-87C1-6DEB2825C57F}" type="sibTrans" cxnId="{7A28BCB7-1477-BA45-9A56-7C899FD1E116}">
      <dgm:prSet/>
      <dgm:spPr/>
      <dgm:t>
        <a:bodyPr/>
        <a:lstStyle/>
        <a:p>
          <a:endParaRPr lang="en-US">
            <a:latin typeface="Avenir Next Condensed" panose="020B0506020202020204" pitchFamily="34" charset="0"/>
          </a:endParaRPr>
        </a:p>
      </dgm:t>
    </dgm:pt>
    <dgm:pt modelId="{3D459879-97B1-174D-9B91-9AA0B66A4C00}">
      <dgm:prSet phldrT="[Text]"/>
      <dgm:spPr/>
      <dgm:t>
        <a:bodyPr/>
        <a:lstStyle/>
        <a:p>
          <a:pPr>
            <a:buFont typeface="System Font Regular"/>
            <a:buChar char="-"/>
          </a:pPr>
          <a:r>
            <a:rPr lang="en-US" dirty="0">
              <a:latin typeface="Avenir Next Condensed" panose="020B0506020202020204" pitchFamily="34" charset="0"/>
            </a:rPr>
            <a:t>Plasma</a:t>
          </a:r>
        </a:p>
      </dgm:t>
    </dgm:pt>
    <dgm:pt modelId="{1F2CE87E-78D7-724B-B159-A30B54B2396F}" type="parTrans" cxnId="{E9F2ABD4-6E41-D54D-8135-6AC5BF0BFC3A}">
      <dgm:prSet/>
      <dgm:spPr/>
      <dgm:t>
        <a:bodyPr/>
        <a:lstStyle/>
        <a:p>
          <a:endParaRPr lang="en-US">
            <a:latin typeface="Avenir Next Condensed" panose="020B0506020202020204" pitchFamily="34" charset="0"/>
          </a:endParaRPr>
        </a:p>
      </dgm:t>
    </dgm:pt>
    <dgm:pt modelId="{8C56703D-9128-F746-964C-41F201FAC8BB}" type="sibTrans" cxnId="{E9F2ABD4-6E41-D54D-8135-6AC5BF0BFC3A}">
      <dgm:prSet/>
      <dgm:spPr/>
      <dgm:t>
        <a:bodyPr/>
        <a:lstStyle/>
        <a:p>
          <a:endParaRPr lang="en-US">
            <a:latin typeface="Avenir Next Condensed" panose="020B0506020202020204" pitchFamily="34" charset="0"/>
          </a:endParaRPr>
        </a:p>
      </dgm:t>
    </dgm:pt>
    <dgm:pt modelId="{E09DD276-48D0-0A47-8046-AB6005A631EF}">
      <dgm:prSet phldrT="[Text]"/>
      <dgm:spPr/>
      <dgm:t>
        <a:bodyPr/>
        <a:lstStyle/>
        <a:p>
          <a:r>
            <a:rPr lang="en-US" dirty="0">
              <a:latin typeface="Avenir Next Condensed" panose="020B0506020202020204" pitchFamily="34" charset="0"/>
            </a:rPr>
            <a:t>Monitoring of AKI</a:t>
          </a:r>
        </a:p>
      </dgm:t>
    </dgm:pt>
    <dgm:pt modelId="{84B367CA-0FDF-8C45-85EA-9DA9FC557FE9}" type="parTrans" cxnId="{7A4FC138-651A-744E-A357-4A8BEC02C7CB}">
      <dgm:prSet/>
      <dgm:spPr/>
      <dgm:t>
        <a:bodyPr/>
        <a:lstStyle/>
        <a:p>
          <a:endParaRPr lang="en-US">
            <a:latin typeface="Avenir Next Condensed" panose="020B0506020202020204" pitchFamily="34" charset="0"/>
          </a:endParaRPr>
        </a:p>
      </dgm:t>
    </dgm:pt>
    <dgm:pt modelId="{268DDE1E-6E9D-2049-950D-0116E15B5856}" type="sibTrans" cxnId="{7A4FC138-651A-744E-A357-4A8BEC02C7CB}">
      <dgm:prSet/>
      <dgm:spPr/>
      <dgm:t>
        <a:bodyPr/>
        <a:lstStyle/>
        <a:p>
          <a:endParaRPr lang="en-US">
            <a:latin typeface="Avenir Next Condensed" panose="020B0506020202020204" pitchFamily="34" charset="0"/>
          </a:endParaRPr>
        </a:p>
      </dgm:t>
    </dgm:pt>
    <dgm:pt modelId="{1603B353-F143-4D40-B6E7-F34C00F25745}">
      <dgm:prSet phldrT="[Text]"/>
      <dgm:spPr/>
      <dgm:t>
        <a:bodyPr/>
        <a:lstStyle/>
        <a:p>
          <a:pPr>
            <a:buFont typeface="System Font Regular"/>
            <a:buChar char="-"/>
          </a:pPr>
          <a:r>
            <a:rPr lang="en-US" dirty="0">
              <a:solidFill>
                <a:schemeClr val="tx1"/>
              </a:solidFill>
              <a:latin typeface="Avenir Next Condensed" panose="020B0506020202020204" pitchFamily="34" charset="0"/>
            </a:rPr>
            <a:t>Plasma</a:t>
          </a:r>
        </a:p>
      </dgm:t>
    </dgm:pt>
    <dgm:pt modelId="{3D2A1349-7B04-D746-96ED-94B3F5BC368E}" type="parTrans" cxnId="{E72CABA3-2FDD-D942-BC3C-A8D42B554700}">
      <dgm:prSet/>
      <dgm:spPr/>
      <dgm:t>
        <a:bodyPr/>
        <a:lstStyle/>
        <a:p>
          <a:endParaRPr lang="en-US">
            <a:latin typeface="Avenir Next Condensed" panose="020B0506020202020204" pitchFamily="34" charset="0"/>
          </a:endParaRPr>
        </a:p>
      </dgm:t>
    </dgm:pt>
    <dgm:pt modelId="{F826DBD3-FF03-8642-BAF6-C6BBC3613AF4}" type="sibTrans" cxnId="{E72CABA3-2FDD-D942-BC3C-A8D42B554700}">
      <dgm:prSet/>
      <dgm:spPr/>
      <dgm:t>
        <a:bodyPr/>
        <a:lstStyle/>
        <a:p>
          <a:endParaRPr lang="en-US">
            <a:latin typeface="Avenir Next Condensed" panose="020B0506020202020204" pitchFamily="34" charset="0"/>
          </a:endParaRPr>
        </a:p>
      </dgm:t>
    </dgm:pt>
    <dgm:pt modelId="{94030DE0-7470-284F-AEF4-843A6A7AA7FB}">
      <dgm:prSet phldrT="[Text]"/>
      <dgm:spPr/>
      <dgm:t>
        <a:bodyPr/>
        <a:lstStyle/>
        <a:p>
          <a:pPr>
            <a:buFont typeface="System Font Regular"/>
            <a:buChar char="-"/>
          </a:pPr>
          <a:r>
            <a:rPr lang="en-US" dirty="0">
              <a:solidFill>
                <a:schemeClr val="tx1"/>
              </a:solidFill>
              <a:latin typeface="Avenir Next Condensed" panose="020B0506020202020204" pitchFamily="34" charset="0"/>
            </a:rPr>
            <a:t>Use NGAL to evaluate efficacy of interventions</a:t>
          </a:r>
        </a:p>
      </dgm:t>
    </dgm:pt>
    <dgm:pt modelId="{ABF53966-9A12-E64B-9FC1-11CFA777F0FD}" type="parTrans" cxnId="{A1635CD9-A437-8549-AA10-BA7743D50389}">
      <dgm:prSet/>
      <dgm:spPr/>
      <dgm:t>
        <a:bodyPr/>
        <a:lstStyle/>
        <a:p>
          <a:endParaRPr lang="en-US">
            <a:latin typeface="Avenir Next Condensed" panose="020B0506020202020204" pitchFamily="34" charset="0"/>
          </a:endParaRPr>
        </a:p>
      </dgm:t>
    </dgm:pt>
    <dgm:pt modelId="{E2505053-313D-FF48-81B0-2BA3320800DB}" type="sibTrans" cxnId="{A1635CD9-A437-8549-AA10-BA7743D50389}">
      <dgm:prSet/>
      <dgm:spPr/>
      <dgm:t>
        <a:bodyPr/>
        <a:lstStyle/>
        <a:p>
          <a:endParaRPr lang="en-US">
            <a:latin typeface="Avenir Next Condensed" panose="020B0506020202020204" pitchFamily="34" charset="0"/>
          </a:endParaRPr>
        </a:p>
      </dgm:t>
    </dgm:pt>
    <dgm:pt modelId="{B8F99899-624E-5640-B0DC-A706E9B5A2FC}">
      <dgm:prSet phldrT="[Text]"/>
      <dgm:spPr/>
      <dgm:t>
        <a:bodyPr/>
        <a:lstStyle/>
        <a:p>
          <a:pPr>
            <a:buFont typeface="System Font Regular"/>
            <a:buChar char="-"/>
          </a:pPr>
          <a:r>
            <a:rPr lang="en-US" dirty="0">
              <a:latin typeface="Avenir Next Condensed" panose="020B0506020202020204" pitchFamily="34" charset="0"/>
            </a:rPr>
            <a:t>Rule out AKI to improve triage &amp; care</a:t>
          </a:r>
        </a:p>
      </dgm:t>
    </dgm:pt>
    <dgm:pt modelId="{53EF6A7A-D235-6E45-8C4B-A90F897101E9}" type="parTrans" cxnId="{8900B92E-E072-8F4B-956A-000106CA0D6B}">
      <dgm:prSet/>
      <dgm:spPr/>
      <dgm:t>
        <a:bodyPr/>
        <a:lstStyle/>
        <a:p>
          <a:endParaRPr lang="en-US"/>
        </a:p>
      </dgm:t>
    </dgm:pt>
    <dgm:pt modelId="{128A4A28-1538-6042-BEEB-AC60F949B298}" type="sibTrans" cxnId="{8900B92E-E072-8F4B-956A-000106CA0D6B}">
      <dgm:prSet/>
      <dgm:spPr/>
      <dgm:t>
        <a:bodyPr/>
        <a:lstStyle/>
        <a:p>
          <a:endParaRPr lang="en-US"/>
        </a:p>
      </dgm:t>
    </dgm:pt>
    <dgm:pt modelId="{409EED36-EB6E-6B42-A9AE-0B9A054D8DF4}">
      <dgm:prSet phldrT="[Text]"/>
      <dgm:spPr>
        <a:solidFill>
          <a:srgbClr val="92D050"/>
        </a:solidFill>
        <a:ln>
          <a:noFill/>
        </a:ln>
      </dgm:spPr>
      <dgm:t>
        <a:bodyPr/>
        <a:lstStyle/>
        <a:p>
          <a:r>
            <a:rPr lang="en-US" dirty="0">
              <a:latin typeface="Avenir Next Condensed" panose="020B0506020202020204" pitchFamily="34" charset="0"/>
            </a:rPr>
            <a:t>Predict AKI Risk in</a:t>
          </a:r>
          <a:br>
            <a:rPr lang="en-US" dirty="0">
              <a:latin typeface="Avenir Next Condensed" panose="020B0506020202020204" pitchFamily="34" charset="0"/>
            </a:rPr>
          </a:br>
          <a:r>
            <a:rPr lang="en-US" dirty="0">
              <a:latin typeface="Avenir Next Condensed" panose="020B0506020202020204" pitchFamily="34" charset="0"/>
            </a:rPr>
            <a:t>Intensive Care Setting for Pediatrics</a:t>
          </a:r>
        </a:p>
      </dgm:t>
    </dgm:pt>
    <dgm:pt modelId="{07F5F2FC-134F-BE42-B356-5F9E67B33591}" type="parTrans" cxnId="{1CC60DCE-0B47-5B45-BAF4-F6736F9ADEBE}">
      <dgm:prSet/>
      <dgm:spPr/>
      <dgm:t>
        <a:bodyPr/>
        <a:lstStyle/>
        <a:p>
          <a:endParaRPr lang="en-US"/>
        </a:p>
      </dgm:t>
    </dgm:pt>
    <dgm:pt modelId="{1F3A6387-8513-574B-8FAE-11571E9F30F6}" type="sibTrans" cxnId="{1CC60DCE-0B47-5B45-BAF4-F6736F9ADEBE}">
      <dgm:prSet/>
      <dgm:spPr/>
      <dgm:t>
        <a:bodyPr/>
        <a:lstStyle/>
        <a:p>
          <a:endParaRPr lang="en-US"/>
        </a:p>
      </dgm:t>
    </dgm:pt>
    <dgm:pt modelId="{D000676D-38A3-5340-81FC-1E2DF55EF6C9}">
      <dgm:prSet phldrT="[Text]"/>
      <dgm:spPr>
        <a:solidFill>
          <a:srgbClr val="92D050">
            <a:alpha val="29804"/>
          </a:srgbClr>
        </a:solidFill>
      </dgm:spPr>
      <dgm:t>
        <a:bodyPr/>
        <a:lstStyle/>
        <a:p>
          <a:pPr>
            <a:buFont typeface="System Font Regular"/>
            <a:buChar char="-"/>
          </a:pPr>
          <a:r>
            <a:rPr lang="en-US" dirty="0">
              <a:latin typeface="Avenir Next Condensed" panose="020B0506020202020204" pitchFamily="34" charset="0"/>
            </a:rPr>
            <a:t>Urine</a:t>
          </a:r>
        </a:p>
      </dgm:t>
    </dgm:pt>
    <dgm:pt modelId="{7E524050-06C5-DE44-9527-6B0FDDDD8D12}" type="parTrans" cxnId="{07324D7C-2C36-9345-87C2-E5096A8E3232}">
      <dgm:prSet/>
      <dgm:spPr/>
      <dgm:t>
        <a:bodyPr/>
        <a:lstStyle/>
        <a:p>
          <a:endParaRPr lang="en-US"/>
        </a:p>
      </dgm:t>
    </dgm:pt>
    <dgm:pt modelId="{54FB700A-7BB2-1641-81C2-1BEE4122C0D7}" type="sibTrans" cxnId="{07324D7C-2C36-9345-87C2-E5096A8E3232}">
      <dgm:prSet/>
      <dgm:spPr/>
      <dgm:t>
        <a:bodyPr/>
        <a:lstStyle/>
        <a:p>
          <a:endParaRPr lang="en-US"/>
        </a:p>
      </dgm:t>
    </dgm:pt>
    <dgm:pt modelId="{8699539D-3AD1-D440-86D5-4B6A9AEEB390}">
      <dgm:prSet phldrT="[Text]"/>
      <dgm:spPr>
        <a:solidFill>
          <a:srgbClr val="92D050">
            <a:alpha val="29804"/>
          </a:srgbClr>
        </a:solidFill>
      </dgm:spPr>
      <dgm:t>
        <a:bodyPr/>
        <a:lstStyle/>
        <a:p>
          <a:endParaRPr lang="en-US" dirty="0">
            <a:latin typeface="Avenir Next Condensed" panose="020B0506020202020204" pitchFamily="34" charset="0"/>
          </a:endParaRPr>
        </a:p>
      </dgm:t>
    </dgm:pt>
    <dgm:pt modelId="{DEB61CDC-AC05-0D4E-BC8A-FC01936267F3}" type="parTrans" cxnId="{C428DBB4-4D23-D34B-9782-126D815186DD}">
      <dgm:prSet/>
      <dgm:spPr/>
      <dgm:t>
        <a:bodyPr/>
        <a:lstStyle/>
        <a:p>
          <a:endParaRPr lang="en-US"/>
        </a:p>
      </dgm:t>
    </dgm:pt>
    <dgm:pt modelId="{FB1FEA9E-78A2-C149-ACDA-E32CA02177DE}" type="sibTrans" cxnId="{C428DBB4-4D23-D34B-9782-126D815186DD}">
      <dgm:prSet/>
      <dgm:spPr/>
      <dgm:t>
        <a:bodyPr/>
        <a:lstStyle/>
        <a:p>
          <a:endParaRPr lang="en-US"/>
        </a:p>
      </dgm:t>
    </dgm:pt>
    <dgm:pt modelId="{56F58C0F-879C-874C-AFE6-D490898CC46A}">
      <dgm:prSet phldrT="[Text]"/>
      <dgm:spPr>
        <a:solidFill>
          <a:srgbClr val="92D050">
            <a:alpha val="29804"/>
          </a:srgbClr>
        </a:solidFill>
      </dgm:spPr>
      <dgm:t>
        <a:bodyPr/>
        <a:lstStyle/>
        <a:p>
          <a:pPr>
            <a:buFont typeface="System Font Regular"/>
            <a:buChar char="-"/>
          </a:pPr>
          <a:r>
            <a:rPr lang="en-US" dirty="0">
              <a:latin typeface="Avenir Next Condensed" panose="020B0506020202020204" pitchFamily="34" charset="0"/>
            </a:rPr>
            <a:t>Predict Stage 2 &amp; 3 AKI</a:t>
          </a:r>
          <a:endParaRPr lang="en-US" dirty="0">
            <a:solidFill>
              <a:srgbClr val="C00000"/>
            </a:solidFill>
            <a:latin typeface="Avenir Next Condensed" panose="020B0506020202020204" pitchFamily="34" charset="0"/>
          </a:endParaRPr>
        </a:p>
      </dgm:t>
    </dgm:pt>
    <dgm:pt modelId="{0C2F05A0-FEC5-8C41-B220-A6927D4BD1D7}" type="parTrans" cxnId="{DB5E3EC5-696C-4A4D-8C3C-D3152C1401D3}">
      <dgm:prSet/>
      <dgm:spPr/>
      <dgm:t>
        <a:bodyPr/>
        <a:lstStyle/>
        <a:p>
          <a:endParaRPr lang="en-US"/>
        </a:p>
      </dgm:t>
    </dgm:pt>
    <dgm:pt modelId="{412FE3B8-970E-CE46-B9C7-1CF5CE854408}" type="sibTrans" cxnId="{DB5E3EC5-696C-4A4D-8C3C-D3152C1401D3}">
      <dgm:prSet/>
      <dgm:spPr/>
      <dgm:t>
        <a:bodyPr/>
        <a:lstStyle/>
        <a:p>
          <a:endParaRPr lang="en-US"/>
        </a:p>
      </dgm:t>
    </dgm:pt>
    <dgm:pt modelId="{0C693F64-5F41-CE4B-927C-90ECC40939E0}" type="pres">
      <dgm:prSet presAssocID="{3B019545-8EE1-2648-A63F-1A3FB13A9238}" presName="Name0" presStyleCnt="0">
        <dgm:presLayoutVars>
          <dgm:dir/>
          <dgm:animLvl val="lvl"/>
          <dgm:resizeHandles val="exact"/>
        </dgm:presLayoutVars>
      </dgm:prSet>
      <dgm:spPr/>
    </dgm:pt>
    <dgm:pt modelId="{3742E266-41BA-524D-8150-F3430097C52D}" type="pres">
      <dgm:prSet presAssocID="{B9F5CF98-0B4F-B14B-B54A-ED7AFC5569C6}" presName="composite" presStyleCnt="0"/>
      <dgm:spPr/>
    </dgm:pt>
    <dgm:pt modelId="{05B11610-76AB-6C4F-A278-B280A08C8D9E}" type="pres">
      <dgm:prSet presAssocID="{B9F5CF98-0B4F-B14B-B54A-ED7AFC5569C6}" presName="parTx" presStyleLbl="alignNode1" presStyleIdx="0" presStyleCnt="4">
        <dgm:presLayoutVars>
          <dgm:chMax val="0"/>
          <dgm:chPref val="0"/>
          <dgm:bulletEnabled val="1"/>
        </dgm:presLayoutVars>
      </dgm:prSet>
      <dgm:spPr/>
    </dgm:pt>
    <dgm:pt modelId="{D81F9E4F-2243-934E-A647-0A67B327F778}" type="pres">
      <dgm:prSet presAssocID="{B9F5CF98-0B4F-B14B-B54A-ED7AFC5569C6}" presName="desTx" presStyleLbl="alignAccFollowNode1" presStyleIdx="0" presStyleCnt="4">
        <dgm:presLayoutVars>
          <dgm:bulletEnabled val="1"/>
        </dgm:presLayoutVars>
      </dgm:prSet>
      <dgm:spPr/>
    </dgm:pt>
    <dgm:pt modelId="{5E1C9FBE-AF81-3B41-B106-CB153BBF1783}" type="pres">
      <dgm:prSet presAssocID="{0BF6CA5C-CDED-3740-974C-83F76EF7D8AE}" presName="space" presStyleCnt="0"/>
      <dgm:spPr/>
    </dgm:pt>
    <dgm:pt modelId="{B4B50E4D-D4A9-D942-B546-1C938BF8E789}" type="pres">
      <dgm:prSet presAssocID="{7325085B-F004-8E4B-B7EB-BEA6DCED4CD9}" presName="composite" presStyleCnt="0"/>
      <dgm:spPr/>
    </dgm:pt>
    <dgm:pt modelId="{EBDD41E4-7D5A-1C46-A448-191A723C5784}" type="pres">
      <dgm:prSet presAssocID="{7325085B-F004-8E4B-B7EB-BEA6DCED4CD9}" presName="parTx" presStyleLbl="alignNode1" presStyleIdx="1" presStyleCnt="4">
        <dgm:presLayoutVars>
          <dgm:chMax val="0"/>
          <dgm:chPref val="0"/>
          <dgm:bulletEnabled val="1"/>
        </dgm:presLayoutVars>
      </dgm:prSet>
      <dgm:spPr/>
    </dgm:pt>
    <dgm:pt modelId="{48DF3FB4-DAAC-1542-9257-168F2251EF8C}" type="pres">
      <dgm:prSet presAssocID="{7325085B-F004-8E4B-B7EB-BEA6DCED4CD9}" presName="desTx" presStyleLbl="alignAccFollowNode1" presStyleIdx="1" presStyleCnt="4">
        <dgm:presLayoutVars>
          <dgm:bulletEnabled val="1"/>
        </dgm:presLayoutVars>
      </dgm:prSet>
      <dgm:spPr/>
    </dgm:pt>
    <dgm:pt modelId="{9DF49C1F-D28E-844E-817A-83725655C7BA}" type="pres">
      <dgm:prSet presAssocID="{ABCDED5D-44C2-064A-87C1-6DEB2825C57F}" presName="space" presStyleCnt="0"/>
      <dgm:spPr/>
    </dgm:pt>
    <dgm:pt modelId="{7D8C7E1F-56A3-B849-B47F-40A91D3FD779}" type="pres">
      <dgm:prSet presAssocID="{E09DD276-48D0-0A47-8046-AB6005A631EF}" presName="composite" presStyleCnt="0"/>
      <dgm:spPr/>
    </dgm:pt>
    <dgm:pt modelId="{CEAF0B98-6AA7-D549-895C-002BC303DBE6}" type="pres">
      <dgm:prSet presAssocID="{E09DD276-48D0-0A47-8046-AB6005A631EF}" presName="parTx" presStyleLbl="alignNode1" presStyleIdx="2" presStyleCnt="4">
        <dgm:presLayoutVars>
          <dgm:chMax val="0"/>
          <dgm:chPref val="0"/>
          <dgm:bulletEnabled val="1"/>
        </dgm:presLayoutVars>
      </dgm:prSet>
      <dgm:spPr/>
    </dgm:pt>
    <dgm:pt modelId="{C47C08F2-EF84-DD4A-B522-859CE298A8BD}" type="pres">
      <dgm:prSet presAssocID="{E09DD276-48D0-0A47-8046-AB6005A631EF}" presName="desTx" presStyleLbl="alignAccFollowNode1" presStyleIdx="2" presStyleCnt="4">
        <dgm:presLayoutVars>
          <dgm:bulletEnabled val="1"/>
        </dgm:presLayoutVars>
      </dgm:prSet>
      <dgm:spPr/>
    </dgm:pt>
    <dgm:pt modelId="{A5800A37-C796-C143-A3CD-2ECA37A2A527}" type="pres">
      <dgm:prSet presAssocID="{268DDE1E-6E9D-2049-950D-0116E15B5856}" presName="space" presStyleCnt="0"/>
      <dgm:spPr/>
    </dgm:pt>
    <dgm:pt modelId="{9D898AE0-5509-234D-9B8A-C1CBFB1EB26D}" type="pres">
      <dgm:prSet presAssocID="{409EED36-EB6E-6B42-A9AE-0B9A054D8DF4}" presName="composite" presStyleCnt="0"/>
      <dgm:spPr/>
    </dgm:pt>
    <dgm:pt modelId="{92DB32FF-2928-6946-8BB8-114FE31C58B4}" type="pres">
      <dgm:prSet presAssocID="{409EED36-EB6E-6B42-A9AE-0B9A054D8DF4}" presName="parTx" presStyleLbl="alignNode1" presStyleIdx="3" presStyleCnt="4">
        <dgm:presLayoutVars>
          <dgm:chMax val="0"/>
          <dgm:chPref val="0"/>
          <dgm:bulletEnabled val="1"/>
        </dgm:presLayoutVars>
      </dgm:prSet>
      <dgm:spPr/>
    </dgm:pt>
    <dgm:pt modelId="{EF7B7EC5-D1C7-D94D-A230-2E1CC135E0AD}" type="pres">
      <dgm:prSet presAssocID="{409EED36-EB6E-6B42-A9AE-0B9A054D8DF4}" presName="desTx" presStyleLbl="alignAccFollowNode1" presStyleIdx="3" presStyleCnt="4">
        <dgm:presLayoutVars>
          <dgm:bulletEnabled val="1"/>
        </dgm:presLayoutVars>
      </dgm:prSet>
      <dgm:spPr/>
    </dgm:pt>
  </dgm:ptLst>
  <dgm:cxnLst>
    <dgm:cxn modelId="{59EBC010-A26F-B84B-8341-E654E1AE8F64}" type="presOf" srcId="{B9F5CF98-0B4F-B14B-B54A-ED7AFC5569C6}" destId="{05B11610-76AB-6C4F-A278-B280A08C8D9E}" srcOrd="0" destOrd="0" presId="urn:microsoft.com/office/officeart/2005/8/layout/hList1"/>
    <dgm:cxn modelId="{593EF421-B92D-8D4F-8057-EC60760CE1CC}" type="presOf" srcId="{8699539D-3AD1-D440-86D5-4B6A9AEEB390}" destId="{EF7B7EC5-D1C7-D94D-A230-2E1CC135E0AD}" srcOrd="0" destOrd="2" presId="urn:microsoft.com/office/officeart/2005/8/layout/hList1"/>
    <dgm:cxn modelId="{5418A827-44D1-B54C-A130-60D0B8A03005}" type="presOf" srcId="{409EED36-EB6E-6B42-A9AE-0B9A054D8DF4}" destId="{92DB32FF-2928-6946-8BB8-114FE31C58B4}" srcOrd="0" destOrd="0" presId="urn:microsoft.com/office/officeart/2005/8/layout/hList1"/>
    <dgm:cxn modelId="{8900B92E-E072-8F4B-956A-000106CA0D6B}" srcId="{7325085B-F004-8E4B-B7EB-BEA6DCED4CD9}" destId="{B8F99899-624E-5640-B0DC-A706E9B5A2FC}" srcOrd="1" destOrd="0" parTransId="{53EF6A7A-D235-6E45-8C4B-A90F897101E9}" sibTransId="{128A4A28-1538-6042-BEEB-AC60F949B298}"/>
    <dgm:cxn modelId="{949E9531-94A6-9543-9703-079B5FB70729}" type="presOf" srcId="{D000676D-38A3-5340-81FC-1E2DF55EF6C9}" destId="{EF7B7EC5-D1C7-D94D-A230-2E1CC135E0AD}" srcOrd="0" destOrd="0" presId="urn:microsoft.com/office/officeart/2005/8/layout/hList1"/>
    <dgm:cxn modelId="{7A4FC138-651A-744E-A357-4A8BEC02C7CB}" srcId="{3B019545-8EE1-2648-A63F-1A3FB13A9238}" destId="{E09DD276-48D0-0A47-8046-AB6005A631EF}" srcOrd="2" destOrd="0" parTransId="{84B367CA-0FDF-8C45-85EA-9DA9FC557FE9}" sibTransId="{268DDE1E-6E9D-2049-950D-0116E15B5856}"/>
    <dgm:cxn modelId="{E1B23362-C410-2341-AFAA-3F8770BE610C}" type="presOf" srcId="{3D459879-97B1-174D-9B91-9AA0B66A4C00}" destId="{48DF3FB4-DAAC-1542-9257-168F2251EF8C}" srcOrd="0" destOrd="0" presId="urn:microsoft.com/office/officeart/2005/8/layout/hList1"/>
    <dgm:cxn modelId="{A3DA1366-F2C4-E948-BA96-079E79D4780F}" type="presOf" srcId="{1603B353-F143-4D40-B6E7-F34C00F25745}" destId="{C47C08F2-EF84-DD4A-B522-859CE298A8BD}" srcOrd="0" destOrd="0" presId="urn:microsoft.com/office/officeart/2005/8/layout/hList1"/>
    <dgm:cxn modelId="{7B582F67-BBC1-3145-9587-61D54A994438}" type="presOf" srcId="{B8F99899-624E-5640-B0DC-A706E9B5A2FC}" destId="{48DF3FB4-DAAC-1542-9257-168F2251EF8C}" srcOrd="0" destOrd="1" presId="urn:microsoft.com/office/officeart/2005/8/layout/hList1"/>
    <dgm:cxn modelId="{7C889753-0F1D-5B48-B2E4-83880B743706}" type="presOf" srcId="{3B019545-8EE1-2648-A63F-1A3FB13A9238}" destId="{0C693F64-5F41-CE4B-927C-90ECC40939E0}" srcOrd="0" destOrd="0" presId="urn:microsoft.com/office/officeart/2005/8/layout/hList1"/>
    <dgm:cxn modelId="{07324D7C-2C36-9345-87C2-E5096A8E3232}" srcId="{409EED36-EB6E-6B42-A9AE-0B9A054D8DF4}" destId="{D000676D-38A3-5340-81FC-1E2DF55EF6C9}" srcOrd="0" destOrd="0" parTransId="{7E524050-06C5-DE44-9527-6B0FDDDD8D12}" sibTransId="{54FB700A-7BB2-1641-81C2-1BEE4122C0D7}"/>
    <dgm:cxn modelId="{8FD5C77C-07D8-7043-9E29-B4E765861272}" type="presOf" srcId="{517DDCC5-14C7-E84F-9B28-33BCD23D8239}" destId="{D81F9E4F-2243-934E-A647-0A67B327F778}" srcOrd="0" destOrd="1" presId="urn:microsoft.com/office/officeart/2005/8/layout/hList1"/>
    <dgm:cxn modelId="{C8936A7E-C692-E64F-BC19-A592998D6B8C}" type="presOf" srcId="{7325085B-F004-8E4B-B7EB-BEA6DCED4CD9}" destId="{EBDD41E4-7D5A-1C46-A448-191A723C5784}" srcOrd="0" destOrd="0" presId="urn:microsoft.com/office/officeart/2005/8/layout/hList1"/>
    <dgm:cxn modelId="{D30BB992-EC6F-D74F-882B-8CB73EF7C8AE}" srcId="{B9F5CF98-0B4F-B14B-B54A-ED7AFC5569C6}" destId="{39AB7837-4988-D941-B3FC-384F93431F59}" srcOrd="0" destOrd="0" parTransId="{D96BF360-8512-0F46-8197-34656675B983}" sibTransId="{CB8C8B13-CE8B-A640-897C-90712E20B79C}"/>
    <dgm:cxn modelId="{E72CABA3-2FDD-D942-BC3C-A8D42B554700}" srcId="{E09DD276-48D0-0A47-8046-AB6005A631EF}" destId="{1603B353-F143-4D40-B6E7-F34C00F25745}" srcOrd="0" destOrd="0" parTransId="{3D2A1349-7B04-D746-96ED-94B3F5BC368E}" sibTransId="{F826DBD3-FF03-8642-BAF6-C6BBC3613AF4}"/>
    <dgm:cxn modelId="{C428DBB4-4D23-D34B-9782-126D815186DD}" srcId="{409EED36-EB6E-6B42-A9AE-0B9A054D8DF4}" destId="{8699539D-3AD1-D440-86D5-4B6A9AEEB390}" srcOrd="2" destOrd="0" parTransId="{DEB61CDC-AC05-0D4E-BC8A-FC01936267F3}" sibTransId="{FB1FEA9E-78A2-C149-ACDA-E32CA02177DE}"/>
    <dgm:cxn modelId="{7A28BCB7-1477-BA45-9A56-7C899FD1E116}" srcId="{3B019545-8EE1-2648-A63F-1A3FB13A9238}" destId="{7325085B-F004-8E4B-B7EB-BEA6DCED4CD9}" srcOrd="1" destOrd="0" parTransId="{8AD7DF46-4CB9-E74E-BE58-FABAEBF9ADFA}" sibTransId="{ABCDED5D-44C2-064A-87C1-6DEB2825C57F}"/>
    <dgm:cxn modelId="{DB5E3EC5-696C-4A4D-8C3C-D3152C1401D3}" srcId="{409EED36-EB6E-6B42-A9AE-0B9A054D8DF4}" destId="{56F58C0F-879C-874C-AFE6-D490898CC46A}" srcOrd="1" destOrd="0" parTransId="{0C2F05A0-FEC5-8C41-B220-A6927D4BD1D7}" sibTransId="{412FE3B8-970E-CE46-B9C7-1CF5CE854408}"/>
    <dgm:cxn modelId="{1CC60DCE-0B47-5B45-BAF4-F6736F9ADEBE}" srcId="{3B019545-8EE1-2648-A63F-1A3FB13A9238}" destId="{409EED36-EB6E-6B42-A9AE-0B9A054D8DF4}" srcOrd="3" destOrd="0" parTransId="{07F5F2FC-134F-BE42-B356-5F9E67B33591}" sibTransId="{1F3A6387-8513-574B-8FAE-11571E9F30F6}"/>
    <dgm:cxn modelId="{E9F2ABD4-6E41-D54D-8135-6AC5BF0BFC3A}" srcId="{7325085B-F004-8E4B-B7EB-BEA6DCED4CD9}" destId="{3D459879-97B1-174D-9B91-9AA0B66A4C00}" srcOrd="0" destOrd="0" parTransId="{1F2CE87E-78D7-724B-B159-A30B54B2396F}" sibTransId="{8C56703D-9128-F746-964C-41F201FAC8BB}"/>
    <dgm:cxn modelId="{038753D8-C13D-6843-A4FD-CC2545A70FE9}" srcId="{3B019545-8EE1-2648-A63F-1A3FB13A9238}" destId="{B9F5CF98-0B4F-B14B-B54A-ED7AFC5569C6}" srcOrd="0" destOrd="0" parTransId="{B07E70E2-7010-9E46-A409-D538F303F0FC}" sibTransId="{0BF6CA5C-CDED-3740-974C-83F76EF7D8AE}"/>
    <dgm:cxn modelId="{A1635CD9-A437-8549-AA10-BA7743D50389}" srcId="{E09DD276-48D0-0A47-8046-AB6005A631EF}" destId="{94030DE0-7470-284F-AEF4-843A6A7AA7FB}" srcOrd="1" destOrd="0" parTransId="{ABF53966-9A12-E64B-9FC1-11CFA777F0FD}" sibTransId="{E2505053-313D-FF48-81B0-2BA3320800DB}"/>
    <dgm:cxn modelId="{42ABF1E0-AF01-BA4C-8CE8-125CABDC785B}" srcId="{B9F5CF98-0B4F-B14B-B54A-ED7AFC5569C6}" destId="{517DDCC5-14C7-E84F-9B28-33BCD23D8239}" srcOrd="1" destOrd="0" parTransId="{33C30011-15B4-0B40-8C54-A11FC7D6FC23}" sibTransId="{72E93520-CBA9-3042-B422-998B48CDCC47}"/>
    <dgm:cxn modelId="{F4425DEF-57EB-0846-AB20-21AD4CE311C1}" type="presOf" srcId="{E09DD276-48D0-0A47-8046-AB6005A631EF}" destId="{CEAF0B98-6AA7-D549-895C-002BC303DBE6}" srcOrd="0" destOrd="0" presId="urn:microsoft.com/office/officeart/2005/8/layout/hList1"/>
    <dgm:cxn modelId="{6084DFF4-1541-5346-B6F4-05CC79E70E9C}" type="presOf" srcId="{94030DE0-7470-284F-AEF4-843A6A7AA7FB}" destId="{C47C08F2-EF84-DD4A-B522-859CE298A8BD}" srcOrd="0" destOrd="1" presId="urn:microsoft.com/office/officeart/2005/8/layout/hList1"/>
    <dgm:cxn modelId="{CC8602F5-3F73-B745-9EBF-C1C6BFF70B53}" type="presOf" srcId="{56F58C0F-879C-874C-AFE6-D490898CC46A}" destId="{EF7B7EC5-D1C7-D94D-A230-2E1CC135E0AD}" srcOrd="0" destOrd="1" presId="urn:microsoft.com/office/officeart/2005/8/layout/hList1"/>
    <dgm:cxn modelId="{6CE734F6-1FA4-B043-B160-F2C482AD0B3C}" type="presOf" srcId="{39AB7837-4988-D941-B3FC-384F93431F59}" destId="{D81F9E4F-2243-934E-A647-0A67B327F778}" srcOrd="0" destOrd="0" presId="urn:microsoft.com/office/officeart/2005/8/layout/hList1"/>
    <dgm:cxn modelId="{AB54D9DA-2E20-054F-A166-888B5A718B3A}" type="presParOf" srcId="{0C693F64-5F41-CE4B-927C-90ECC40939E0}" destId="{3742E266-41BA-524D-8150-F3430097C52D}" srcOrd="0" destOrd="0" presId="urn:microsoft.com/office/officeart/2005/8/layout/hList1"/>
    <dgm:cxn modelId="{C67F2C78-0DE5-6E4F-ABF0-99AC95E8FD91}" type="presParOf" srcId="{3742E266-41BA-524D-8150-F3430097C52D}" destId="{05B11610-76AB-6C4F-A278-B280A08C8D9E}" srcOrd="0" destOrd="0" presId="urn:microsoft.com/office/officeart/2005/8/layout/hList1"/>
    <dgm:cxn modelId="{5CE33D36-8CE4-C041-87A4-35C6B56DC15B}" type="presParOf" srcId="{3742E266-41BA-524D-8150-F3430097C52D}" destId="{D81F9E4F-2243-934E-A647-0A67B327F778}" srcOrd="1" destOrd="0" presId="urn:microsoft.com/office/officeart/2005/8/layout/hList1"/>
    <dgm:cxn modelId="{2C99C7CC-6055-0D44-AB0D-E5A7234AB953}" type="presParOf" srcId="{0C693F64-5F41-CE4B-927C-90ECC40939E0}" destId="{5E1C9FBE-AF81-3B41-B106-CB153BBF1783}" srcOrd="1" destOrd="0" presId="urn:microsoft.com/office/officeart/2005/8/layout/hList1"/>
    <dgm:cxn modelId="{6E314A2B-7CAA-434B-9D4D-962A3C5F3F0A}" type="presParOf" srcId="{0C693F64-5F41-CE4B-927C-90ECC40939E0}" destId="{B4B50E4D-D4A9-D942-B546-1C938BF8E789}" srcOrd="2" destOrd="0" presId="urn:microsoft.com/office/officeart/2005/8/layout/hList1"/>
    <dgm:cxn modelId="{39C1DACE-6AA0-7942-89CC-11F9031BE230}" type="presParOf" srcId="{B4B50E4D-D4A9-D942-B546-1C938BF8E789}" destId="{EBDD41E4-7D5A-1C46-A448-191A723C5784}" srcOrd="0" destOrd="0" presId="urn:microsoft.com/office/officeart/2005/8/layout/hList1"/>
    <dgm:cxn modelId="{F5F4C560-D5FC-AF48-835C-B97DCD79173E}" type="presParOf" srcId="{B4B50E4D-D4A9-D942-B546-1C938BF8E789}" destId="{48DF3FB4-DAAC-1542-9257-168F2251EF8C}" srcOrd="1" destOrd="0" presId="urn:microsoft.com/office/officeart/2005/8/layout/hList1"/>
    <dgm:cxn modelId="{42E55226-9810-FC47-88D0-1667E5FD2973}" type="presParOf" srcId="{0C693F64-5F41-CE4B-927C-90ECC40939E0}" destId="{9DF49C1F-D28E-844E-817A-83725655C7BA}" srcOrd="3" destOrd="0" presId="urn:microsoft.com/office/officeart/2005/8/layout/hList1"/>
    <dgm:cxn modelId="{F4C2EEBE-3267-9A4B-B2AD-826465E9AA64}" type="presParOf" srcId="{0C693F64-5F41-CE4B-927C-90ECC40939E0}" destId="{7D8C7E1F-56A3-B849-B47F-40A91D3FD779}" srcOrd="4" destOrd="0" presId="urn:microsoft.com/office/officeart/2005/8/layout/hList1"/>
    <dgm:cxn modelId="{A68DE1B0-F1CD-E74E-95A3-1A5D1B968853}" type="presParOf" srcId="{7D8C7E1F-56A3-B849-B47F-40A91D3FD779}" destId="{CEAF0B98-6AA7-D549-895C-002BC303DBE6}" srcOrd="0" destOrd="0" presId="urn:microsoft.com/office/officeart/2005/8/layout/hList1"/>
    <dgm:cxn modelId="{57426268-CD2A-934F-ACB2-58C26F690CA5}" type="presParOf" srcId="{7D8C7E1F-56A3-B849-B47F-40A91D3FD779}" destId="{C47C08F2-EF84-DD4A-B522-859CE298A8BD}" srcOrd="1" destOrd="0" presId="urn:microsoft.com/office/officeart/2005/8/layout/hList1"/>
    <dgm:cxn modelId="{80A224DE-1D58-2941-AE01-F482793A9C32}" type="presParOf" srcId="{0C693F64-5F41-CE4B-927C-90ECC40939E0}" destId="{A5800A37-C796-C143-A3CD-2ECA37A2A527}" srcOrd="5" destOrd="0" presId="urn:microsoft.com/office/officeart/2005/8/layout/hList1"/>
    <dgm:cxn modelId="{739E0738-F4E9-374C-9F36-CCE217624D05}" type="presParOf" srcId="{0C693F64-5F41-CE4B-927C-90ECC40939E0}" destId="{9D898AE0-5509-234D-9B8A-C1CBFB1EB26D}" srcOrd="6" destOrd="0" presId="urn:microsoft.com/office/officeart/2005/8/layout/hList1"/>
    <dgm:cxn modelId="{80C4197A-F99C-B948-865F-D4B207424FB6}" type="presParOf" srcId="{9D898AE0-5509-234D-9B8A-C1CBFB1EB26D}" destId="{92DB32FF-2928-6946-8BB8-114FE31C58B4}" srcOrd="0" destOrd="0" presId="urn:microsoft.com/office/officeart/2005/8/layout/hList1"/>
    <dgm:cxn modelId="{183769DE-7677-3248-BF1D-E1206997D0A1}" type="presParOf" srcId="{9D898AE0-5509-234D-9B8A-C1CBFB1EB26D}" destId="{EF7B7EC5-D1C7-D94D-A230-2E1CC135E0A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E727B-F01B-EB40-AA07-4CBB23097960}">
      <dsp:nvSpPr>
        <dsp:cNvPr id="0" name=""/>
        <dsp:cNvSpPr/>
      </dsp:nvSpPr>
      <dsp:spPr>
        <a:xfrm>
          <a:off x="0" y="0"/>
          <a:ext cx="4424363" cy="4424363"/>
        </a:xfrm>
        <a:prstGeom prst="pie">
          <a:avLst>
            <a:gd name="adj1" fmla="val 5400000"/>
            <a:gd name="adj2" fmla="val 16200000"/>
          </a:avLst>
        </a:prstGeom>
        <a:solidFill>
          <a:schemeClr val="accent2"/>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D33ED5-61F1-264F-A9E8-A0599751AC9D}">
      <dsp:nvSpPr>
        <dsp:cNvPr id="0" name=""/>
        <dsp:cNvSpPr/>
      </dsp:nvSpPr>
      <dsp:spPr>
        <a:xfrm>
          <a:off x="2212181" y="0"/>
          <a:ext cx="8305917" cy="4424363"/>
        </a:xfrm>
        <a:prstGeom prst="rect">
          <a:avLst/>
        </a:prstGeom>
        <a:solidFill>
          <a:schemeClr val="lt1">
            <a:alpha val="90000"/>
            <a:hueOff val="0"/>
            <a:satOff val="0"/>
            <a:lumOff val="0"/>
            <a:alphaOff val="0"/>
          </a:schemeClr>
        </a:solidFill>
        <a:ln w="22225" cap="rnd"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tabLst>
              <a:tab pos="4103688" algn="r"/>
              <a:tab pos="5476875" algn="r"/>
              <a:tab pos="6851650" algn="l"/>
            </a:tabLst>
          </a:pPr>
          <a:r>
            <a:rPr lang="en-US" sz="1800" b="1" i="0" kern="1200" dirty="0">
              <a:latin typeface="Arial" panose="020B0604020202020204" pitchFamily="34" charset="0"/>
            </a:rPr>
            <a:t>Trauma, Cancer treatment etc.		</a:t>
          </a:r>
          <a:r>
            <a:rPr lang="en-US" sz="1800" b="1" i="0" kern="1200" dirty="0">
              <a:solidFill>
                <a:schemeClr val="accent2"/>
              </a:solidFill>
              <a:latin typeface="Arial" panose="020B0604020202020204" pitchFamily="34" charset="0"/>
            </a:rPr>
            <a:t>	</a:t>
          </a:r>
          <a:br>
            <a:rPr lang="en-US" sz="1800" b="1" i="0" kern="1200" dirty="0">
              <a:solidFill>
                <a:schemeClr val="accent2"/>
              </a:solidFill>
              <a:latin typeface="Arial" panose="020B0604020202020204" pitchFamily="34" charset="0"/>
            </a:rPr>
          </a:br>
          <a:r>
            <a:rPr lang="en-US" sz="1400" b="0" i="0" kern="1200" dirty="0">
              <a:latin typeface="Arial" panose="020B0604020202020204" pitchFamily="34" charset="0"/>
            </a:rPr>
            <a:t>(New indications)</a:t>
          </a:r>
          <a:endParaRPr lang="en-US" sz="1800" b="0" i="0" kern="1200" dirty="0">
            <a:latin typeface="Arial" panose="020B0604020202020204" pitchFamily="34" charset="0"/>
          </a:endParaRPr>
        </a:p>
      </dsp:txBody>
      <dsp:txXfrm>
        <a:off x="2212181" y="0"/>
        <a:ext cx="8305917" cy="553046"/>
      </dsp:txXfrm>
    </dsp:sp>
    <dsp:sp modelId="{F9DCC924-A38F-4416-ABA4-76E38C9D349F}">
      <dsp:nvSpPr>
        <dsp:cNvPr id="0" name=""/>
        <dsp:cNvSpPr/>
      </dsp:nvSpPr>
      <dsp:spPr>
        <a:xfrm>
          <a:off x="387132" y="553046"/>
          <a:ext cx="3650098" cy="3650098"/>
        </a:xfrm>
        <a:prstGeom prst="pie">
          <a:avLst>
            <a:gd name="adj1" fmla="val 5400000"/>
            <a:gd name="adj2" fmla="val 16200000"/>
          </a:avLst>
        </a:prstGeom>
        <a:solidFill>
          <a:srgbClr val="0070C0"/>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35FA42-E256-42D1-A25B-755953AAB1BC}">
      <dsp:nvSpPr>
        <dsp:cNvPr id="0" name=""/>
        <dsp:cNvSpPr/>
      </dsp:nvSpPr>
      <dsp:spPr>
        <a:xfrm>
          <a:off x="2212181" y="553046"/>
          <a:ext cx="8305917" cy="3650098"/>
        </a:xfrm>
        <a:prstGeom prst="rect">
          <a:avLst/>
        </a:prstGeom>
        <a:solidFill>
          <a:schemeClr val="lt1">
            <a:alpha val="90000"/>
            <a:hueOff val="0"/>
            <a:satOff val="0"/>
            <a:lumOff val="0"/>
            <a:alphaOff val="0"/>
          </a:schemeClr>
        </a:solidFill>
        <a:ln w="22225" cap="rnd"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tabLst>
              <a:tab pos="4103688" algn="r"/>
              <a:tab pos="5476875" algn="r"/>
              <a:tab pos="6851650" algn="l"/>
            </a:tabLst>
          </a:pPr>
          <a:r>
            <a:rPr lang="en-US" sz="1800" b="1" i="0" kern="1200" dirty="0">
              <a:latin typeface="Arial" panose="020B0604020202020204" pitchFamily="34" charset="0"/>
            </a:rPr>
            <a:t>Exclusion of AKI in the ED		</a:t>
          </a:r>
          <a:r>
            <a:rPr lang="en-US" sz="1800" b="1" i="0" kern="1200" dirty="0">
              <a:solidFill>
                <a:schemeClr val="accent2"/>
              </a:solidFill>
              <a:latin typeface="Arial" panose="020B0604020202020204" pitchFamily="34" charset="0"/>
            </a:rPr>
            <a:t>	</a:t>
          </a:r>
          <a:br>
            <a:rPr lang="en-US" sz="1800" b="1" i="0" kern="1200" dirty="0">
              <a:solidFill>
                <a:schemeClr val="accent2"/>
              </a:solidFill>
              <a:latin typeface="Arial" panose="020B0604020202020204" pitchFamily="34" charset="0"/>
            </a:rPr>
          </a:br>
          <a:r>
            <a:rPr lang="en-US" sz="1400" b="0" i="0" kern="1200" dirty="0">
              <a:latin typeface="Arial" panose="020B0604020202020204" pitchFamily="34" charset="0"/>
            </a:rPr>
            <a:t>(Label expansion)</a:t>
          </a:r>
          <a:endParaRPr lang="en-US" sz="1800" kern="1200" dirty="0"/>
        </a:p>
      </dsp:txBody>
      <dsp:txXfrm>
        <a:off x="2212181" y="553046"/>
        <a:ext cx="8305917" cy="553046"/>
      </dsp:txXfrm>
    </dsp:sp>
    <dsp:sp modelId="{7A1B857C-32A9-487B-AE64-EFCC2B3E0161}">
      <dsp:nvSpPr>
        <dsp:cNvPr id="0" name=""/>
        <dsp:cNvSpPr/>
      </dsp:nvSpPr>
      <dsp:spPr>
        <a:xfrm>
          <a:off x="774264" y="1106093"/>
          <a:ext cx="2875833" cy="2875833"/>
        </a:xfrm>
        <a:prstGeom prst="pie">
          <a:avLst>
            <a:gd name="adj1" fmla="val 5400000"/>
            <a:gd name="adj2" fmla="val 16200000"/>
          </a:avLst>
        </a:prstGeom>
        <a:solidFill>
          <a:schemeClr val="accent5">
            <a:hueOff val="1440000"/>
            <a:satOff val="5379"/>
            <a:lumOff val="-1788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7C522C-354E-47C7-B293-FE646D9CD3B3}">
      <dsp:nvSpPr>
        <dsp:cNvPr id="0" name=""/>
        <dsp:cNvSpPr/>
      </dsp:nvSpPr>
      <dsp:spPr>
        <a:xfrm>
          <a:off x="2212181" y="1106093"/>
          <a:ext cx="8305917" cy="2875833"/>
        </a:xfrm>
        <a:prstGeom prst="rect">
          <a:avLst/>
        </a:prstGeom>
        <a:solidFill>
          <a:schemeClr val="lt1">
            <a:alpha val="90000"/>
            <a:hueOff val="0"/>
            <a:satOff val="0"/>
            <a:lumOff val="0"/>
            <a:alphaOff val="0"/>
          </a:schemeClr>
        </a:solidFill>
        <a:ln w="22225" cap="rnd"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tabLst>
              <a:tab pos="4103688" algn="r"/>
              <a:tab pos="5476875" algn="r"/>
              <a:tab pos="6851650" algn="l"/>
            </a:tabLst>
          </a:pPr>
          <a:r>
            <a:rPr lang="en-US" sz="1800" b="1" i="0" kern="1200" dirty="0">
              <a:latin typeface="Arial" panose="020B0604020202020204" pitchFamily="34" charset="0"/>
            </a:rPr>
            <a:t>Monitoring of AKI	</a:t>
          </a:r>
          <a:br>
            <a:rPr lang="en-US" sz="1800" b="0" i="0" kern="1200" dirty="0">
              <a:latin typeface="Arial" panose="020B0604020202020204" pitchFamily="34" charset="0"/>
            </a:rPr>
          </a:br>
          <a:r>
            <a:rPr lang="en-US" sz="1400" b="0" i="0" kern="1200" dirty="0">
              <a:latin typeface="Arial" panose="020B0604020202020204" pitchFamily="34" charset="0"/>
            </a:rPr>
            <a:t>(Label expansion)</a:t>
          </a:r>
          <a:endParaRPr lang="en-US" sz="1800" kern="1200" dirty="0"/>
        </a:p>
      </dsp:txBody>
      <dsp:txXfrm>
        <a:off x="2212181" y="1106093"/>
        <a:ext cx="8305917" cy="553042"/>
      </dsp:txXfrm>
    </dsp:sp>
    <dsp:sp modelId="{9B8A0BC9-81F6-4589-B687-9FAF6F39381B}">
      <dsp:nvSpPr>
        <dsp:cNvPr id="0" name=""/>
        <dsp:cNvSpPr/>
      </dsp:nvSpPr>
      <dsp:spPr>
        <a:xfrm>
          <a:off x="1161395" y="1659136"/>
          <a:ext cx="2101572" cy="2101572"/>
        </a:xfrm>
        <a:prstGeom prst="pie">
          <a:avLst>
            <a:gd name="adj1" fmla="val 5400000"/>
            <a:gd name="adj2" fmla="val 16200000"/>
          </a:avLst>
        </a:prstGeom>
        <a:solidFill>
          <a:schemeClr val="accent5">
            <a:hueOff val="2160000"/>
            <a:satOff val="8068"/>
            <a:lumOff val="-2682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E42991-E646-4543-8072-07B1CBDA7DD1}">
      <dsp:nvSpPr>
        <dsp:cNvPr id="0" name=""/>
        <dsp:cNvSpPr/>
      </dsp:nvSpPr>
      <dsp:spPr>
        <a:xfrm>
          <a:off x="2212181" y="1659136"/>
          <a:ext cx="8305917" cy="2101572"/>
        </a:xfrm>
        <a:prstGeom prst="rect">
          <a:avLst/>
        </a:prstGeom>
        <a:solidFill>
          <a:schemeClr val="lt1">
            <a:alpha val="90000"/>
            <a:hueOff val="0"/>
            <a:satOff val="0"/>
            <a:lumOff val="0"/>
            <a:alphaOff val="0"/>
          </a:schemeClr>
        </a:solidFill>
        <a:ln w="22225" cap="rnd"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tabLst>
              <a:tab pos="4103688" algn="r"/>
              <a:tab pos="5476875" algn="r"/>
              <a:tab pos="6851650" algn="l"/>
            </a:tabLst>
          </a:pPr>
          <a:r>
            <a:rPr lang="en-US" sz="1800" b="1" i="0" kern="1200" dirty="0">
              <a:latin typeface="Arial" panose="020B0604020202020204" pitchFamily="34" charset="0"/>
            </a:rPr>
            <a:t>Pediatric Patients		</a:t>
          </a:r>
          <a:r>
            <a:rPr lang="en-US" sz="1800" b="1" i="0" kern="1200" dirty="0">
              <a:solidFill>
                <a:schemeClr val="accent2"/>
              </a:solidFill>
              <a:latin typeface="Arial" panose="020B0604020202020204" pitchFamily="34" charset="0"/>
            </a:rPr>
            <a:t>5-10M Tests	</a:t>
          </a:r>
          <a:r>
            <a:rPr lang="en-US" sz="1800" b="1" i="0" kern="1200" dirty="0">
              <a:latin typeface="Arial" panose="020B0604020202020204" pitchFamily="34" charset="0"/>
            </a:rPr>
            <a:t>~</a:t>
          </a:r>
          <a:r>
            <a:rPr lang="en-US" sz="1800" b="1" i="0" kern="1200" dirty="0">
              <a:solidFill>
                <a:schemeClr val="accent2"/>
              </a:solidFill>
              <a:latin typeface="Arial" panose="020B0604020202020204" pitchFamily="34" charset="0"/>
            </a:rPr>
            <a:t>$100-200M</a:t>
          </a:r>
          <a:br>
            <a:rPr lang="en-US" sz="1800" b="1" i="0" kern="1200" dirty="0">
              <a:solidFill>
                <a:schemeClr val="accent2"/>
              </a:solidFill>
              <a:latin typeface="Arial" panose="020B0604020202020204" pitchFamily="34" charset="0"/>
            </a:rPr>
          </a:br>
          <a:r>
            <a:rPr lang="en-US" sz="1400" b="0" i="0" kern="1200" dirty="0">
              <a:solidFill>
                <a:schemeClr val="tx1"/>
              </a:solidFill>
              <a:latin typeface="Arial" panose="020B0604020202020204" pitchFamily="34" charset="0"/>
            </a:rPr>
            <a:t>(Retrospective trial initiated Q4 2018)</a:t>
          </a:r>
        </a:p>
      </dsp:txBody>
      <dsp:txXfrm>
        <a:off x="2212181" y="1659136"/>
        <a:ext cx="8305917" cy="553046"/>
      </dsp:txXfrm>
    </dsp:sp>
    <dsp:sp modelId="{AE575BB8-E9E5-4C22-9187-B0F9C5D7AB25}">
      <dsp:nvSpPr>
        <dsp:cNvPr id="0" name=""/>
        <dsp:cNvSpPr/>
      </dsp:nvSpPr>
      <dsp:spPr>
        <a:xfrm>
          <a:off x="1548527" y="2212182"/>
          <a:ext cx="1327307" cy="1327307"/>
        </a:xfrm>
        <a:prstGeom prst="pie">
          <a:avLst>
            <a:gd name="adj1" fmla="val 5400000"/>
            <a:gd name="adj2" fmla="val 16200000"/>
          </a:avLst>
        </a:prstGeom>
        <a:solidFill>
          <a:schemeClr val="accent5">
            <a:hueOff val="2880000"/>
            <a:satOff val="10758"/>
            <a:lumOff val="-35765"/>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0F7A0A-0F5B-4A7E-854A-5B87DDA4AC5A}">
      <dsp:nvSpPr>
        <dsp:cNvPr id="0" name=""/>
        <dsp:cNvSpPr/>
      </dsp:nvSpPr>
      <dsp:spPr>
        <a:xfrm>
          <a:off x="2212181" y="2212182"/>
          <a:ext cx="8305917" cy="1327307"/>
        </a:xfrm>
        <a:prstGeom prst="rect">
          <a:avLst/>
        </a:prstGeom>
        <a:solidFill>
          <a:schemeClr val="lt1">
            <a:alpha val="90000"/>
            <a:hueOff val="0"/>
            <a:satOff val="0"/>
            <a:lumOff val="0"/>
            <a:alphaOff val="0"/>
          </a:schemeClr>
        </a:solidFill>
        <a:ln w="22225" cap="rnd"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tabLst>
              <a:tab pos="4103688" algn="r"/>
              <a:tab pos="5476875" algn="r"/>
              <a:tab pos="6851650" algn="l"/>
            </a:tabLst>
          </a:pPr>
          <a:r>
            <a:rPr lang="en-US" sz="1800" b="1" i="0" u="none" kern="1200" dirty="0">
              <a:latin typeface="Arial" panose="020B0604020202020204" pitchFamily="34" charset="0"/>
            </a:rPr>
            <a:t>Risk Prediction in ICU</a:t>
          </a:r>
          <a:r>
            <a:rPr lang="en-US" sz="1800" b="0" i="0" kern="1200" dirty="0">
              <a:latin typeface="Arial" panose="020B0604020202020204" pitchFamily="34" charset="0"/>
            </a:rPr>
            <a:t>		</a:t>
          </a:r>
          <a:r>
            <a:rPr lang="en-US" sz="1800" b="1" i="0" kern="1200" dirty="0">
              <a:solidFill>
                <a:schemeClr val="accent2"/>
              </a:solidFill>
              <a:latin typeface="Arial" panose="020B0604020202020204" pitchFamily="34" charset="0"/>
            </a:rPr>
            <a:t>+150M Tests	</a:t>
          </a:r>
          <a:r>
            <a:rPr lang="en-US" sz="1800" b="1" i="0" kern="1200" dirty="0">
              <a:latin typeface="Arial" panose="020B0604020202020204" pitchFamily="34" charset="0"/>
            </a:rPr>
            <a:t>~</a:t>
          </a:r>
          <a:r>
            <a:rPr lang="en-US" sz="1800" b="1" i="0" kern="1200" dirty="0">
              <a:solidFill>
                <a:schemeClr val="accent2"/>
              </a:solidFill>
              <a:latin typeface="Arial" panose="020B0604020202020204" pitchFamily="34" charset="0"/>
            </a:rPr>
            <a:t>$3B</a:t>
          </a:r>
          <a:br>
            <a:rPr lang="en-US" sz="1800" b="0" i="0" kern="1200" dirty="0">
              <a:latin typeface="Arial" panose="020B0604020202020204" pitchFamily="34" charset="0"/>
            </a:rPr>
          </a:br>
          <a:r>
            <a:rPr lang="en-US" sz="1400" b="0" i="0" kern="1200" dirty="0">
              <a:latin typeface="Arial" panose="020B0604020202020204" pitchFamily="34" charset="0"/>
            </a:rPr>
            <a:t>(Under FDA Review)</a:t>
          </a:r>
          <a:r>
            <a:rPr lang="en-US" sz="1800" b="0" i="0" kern="1200" dirty="0">
              <a:latin typeface="Arial" panose="020B0604020202020204" pitchFamily="34" charset="0"/>
            </a:rPr>
            <a:t>	</a:t>
          </a:r>
          <a:r>
            <a:rPr lang="en-US" sz="1800" b="1" i="0" kern="1200" dirty="0">
              <a:latin typeface="Arial" panose="020B0604020202020204" pitchFamily="34" charset="0"/>
            </a:rPr>
            <a:t>	</a:t>
          </a:r>
          <a:endParaRPr lang="en-US" sz="1800" b="0" i="0" kern="1200" dirty="0">
            <a:latin typeface="Arial" panose="020B0604020202020204" pitchFamily="34" charset="0"/>
          </a:endParaRPr>
        </a:p>
      </dsp:txBody>
      <dsp:txXfrm>
        <a:off x="2212181" y="2212182"/>
        <a:ext cx="8305917" cy="553046"/>
      </dsp:txXfrm>
    </dsp:sp>
    <dsp:sp modelId="{933863F7-C2F6-4580-8261-A48F23B14EB6}">
      <dsp:nvSpPr>
        <dsp:cNvPr id="0" name=""/>
        <dsp:cNvSpPr/>
      </dsp:nvSpPr>
      <dsp:spPr>
        <a:xfrm>
          <a:off x="1935660" y="2765229"/>
          <a:ext cx="553042" cy="553042"/>
        </a:xfrm>
        <a:prstGeom prst="pie">
          <a:avLst>
            <a:gd name="adj1" fmla="val 5400000"/>
            <a:gd name="adj2" fmla="val 16200000"/>
          </a:avLst>
        </a:prstGeom>
        <a:solidFill>
          <a:schemeClr val="accent5">
            <a:hueOff val="3600000"/>
            <a:satOff val="13447"/>
            <a:lumOff val="-4470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3E211E-F383-4CBD-9E4A-EEB53806B652}">
      <dsp:nvSpPr>
        <dsp:cNvPr id="0" name=""/>
        <dsp:cNvSpPr/>
      </dsp:nvSpPr>
      <dsp:spPr>
        <a:xfrm>
          <a:off x="2212181" y="2765229"/>
          <a:ext cx="8305917" cy="553042"/>
        </a:xfrm>
        <a:prstGeom prst="rect">
          <a:avLst/>
        </a:prstGeom>
        <a:solidFill>
          <a:schemeClr val="lt1">
            <a:alpha val="90000"/>
            <a:hueOff val="0"/>
            <a:satOff val="0"/>
            <a:lumOff val="0"/>
            <a:alphaOff val="0"/>
          </a:schemeClr>
        </a:solidFill>
        <a:ln w="22225" cap="rnd"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tabLst>
              <a:tab pos="4103688" algn="r"/>
              <a:tab pos="5476875" algn="r"/>
              <a:tab pos="6851650" algn="l"/>
            </a:tabLst>
          </a:pPr>
          <a:r>
            <a:rPr lang="en-US" sz="1800" b="1" i="0" kern="1200" dirty="0">
              <a:latin typeface="Arial" panose="020B0604020202020204" pitchFamily="34" charset="0"/>
            </a:rPr>
            <a:t>Research Use Only</a:t>
          </a:r>
          <a:r>
            <a:rPr lang="en-US" sz="1800" b="0" i="0" kern="1200" dirty="0">
              <a:latin typeface="Arial" panose="020B0604020202020204" pitchFamily="34" charset="0"/>
            </a:rPr>
            <a:t>		</a:t>
          </a:r>
          <a:r>
            <a:rPr lang="en-US" sz="1800" b="1" i="0" kern="1200" dirty="0">
              <a:solidFill>
                <a:schemeClr val="accent2"/>
              </a:solidFill>
              <a:latin typeface="Arial" panose="020B0604020202020204" pitchFamily="34" charset="0"/>
            </a:rPr>
            <a:t>+5M Tests	</a:t>
          </a:r>
          <a:r>
            <a:rPr lang="en-US" sz="1800" b="1" i="0" kern="1200" dirty="0">
              <a:latin typeface="Arial" panose="020B0604020202020204" pitchFamily="34" charset="0"/>
            </a:rPr>
            <a:t>~</a:t>
          </a:r>
          <a:r>
            <a:rPr lang="en-US" sz="1800" b="1" i="0" kern="1200" dirty="0">
              <a:solidFill>
                <a:schemeClr val="accent2"/>
              </a:solidFill>
              <a:latin typeface="Arial" panose="020B0604020202020204" pitchFamily="34" charset="0"/>
            </a:rPr>
            <a:t>$100M</a:t>
          </a:r>
          <a:br>
            <a:rPr lang="en-US" sz="1800" b="0" i="0" kern="1200" dirty="0">
              <a:latin typeface="Arial" panose="020B0604020202020204" pitchFamily="34" charset="0"/>
            </a:rPr>
          </a:br>
          <a:r>
            <a:rPr lang="en-US" sz="1400" b="0" i="0" kern="1200" dirty="0">
              <a:latin typeface="Arial" panose="020B0604020202020204" pitchFamily="34" charset="0"/>
            </a:rPr>
            <a:t>(Currently ~40 U.S. Hospitals)</a:t>
          </a:r>
          <a:endParaRPr lang="en-US" sz="1800" b="0" i="0" kern="1200" dirty="0">
            <a:latin typeface="Arial" panose="020B0604020202020204" pitchFamily="34" charset="0"/>
          </a:endParaRPr>
        </a:p>
      </dsp:txBody>
      <dsp:txXfrm>
        <a:off x="2212181" y="2765229"/>
        <a:ext cx="8305917" cy="5530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ADC068-E178-40C6-B749-25D160759EEA}">
      <dsp:nvSpPr>
        <dsp:cNvPr id="0" name=""/>
        <dsp:cNvSpPr/>
      </dsp:nvSpPr>
      <dsp:spPr>
        <a:xfrm>
          <a:off x="1242393" y="1050676"/>
          <a:ext cx="2435555" cy="2435555"/>
        </a:xfrm>
        <a:prstGeom prst="ellipse">
          <a:avLst/>
        </a:prstGeom>
        <a:noFill/>
        <a:ln w="22225" cap="rnd" cmpd="sng" algn="ctr">
          <a:no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599072" y="1407355"/>
        <a:ext cx="1722197" cy="1722197"/>
      </dsp:txXfrm>
    </dsp:sp>
    <dsp:sp modelId="{2077CFC5-5882-43E2-960E-A2A2F53EE764}">
      <dsp:nvSpPr>
        <dsp:cNvPr id="0" name=""/>
        <dsp:cNvSpPr/>
      </dsp:nvSpPr>
      <dsp:spPr>
        <a:xfrm>
          <a:off x="1851282" y="75142"/>
          <a:ext cx="1217777" cy="1217777"/>
        </a:xfrm>
        <a:prstGeom prst="ellipse">
          <a:avLst/>
        </a:prstGeom>
        <a:solidFill>
          <a:srgbClr val="85AFDD"/>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t>National Kidney Foundations</a:t>
          </a:r>
        </a:p>
      </dsp:txBody>
      <dsp:txXfrm>
        <a:off x="2029621" y="253481"/>
        <a:ext cx="861099" cy="861099"/>
      </dsp:txXfrm>
    </dsp:sp>
    <dsp:sp modelId="{3B9C8B83-930F-4C99-985E-CE964DCF6E39}">
      <dsp:nvSpPr>
        <dsp:cNvPr id="0" name=""/>
        <dsp:cNvSpPr/>
      </dsp:nvSpPr>
      <dsp:spPr>
        <a:xfrm>
          <a:off x="3358158" y="1169951"/>
          <a:ext cx="1217777" cy="1217777"/>
        </a:xfrm>
        <a:prstGeom prst="ellipse">
          <a:avLst/>
        </a:prstGeom>
        <a:solidFill>
          <a:srgbClr val="85AFDD"/>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t>Research Use Only at 25-40 U.S. Sites</a:t>
          </a:r>
        </a:p>
      </dsp:txBody>
      <dsp:txXfrm>
        <a:off x="3536497" y="1348290"/>
        <a:ext cx="861099" cy="861099"/>
      </dsp:txXfrm>
    </dsp:sp>
    <dsp:sp modelId="{076061D8-0715-4F21-AC13-1F6093956EDE}">
      <dsp:nvSpPr>
        <dsp:cNvPr id="0" name=""/>
        <dsp:cNvSpPr/>
      </dsp:nvSpPr>
      <dsp:spPr>
        <a:xfrm>
          <a:off x="2782582" y="2941390"/>
          <a:ext cx="1217777" cy="1217777"/>
        </a:xfrm>
        <a:prstGeom prst="ellipse">
          <a:avLst/>
        </a:prstGeom>
        <a:solidFill>
          <a:srgbClr val="85AFDD"/>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t>Distribution Partners</a:t>
          </a:r>
        </a:p>
      </dsp:txBody>
      <dsp:txXfrm>
        <a:off x="2960921" y="3119729"/>
        <a:ext cx="861099" cy="861099"/>
      </dsp:txXfrm>
    </dsp:sp>
    <dsp:sp modelId="{51CF9887-81C7-4658-844C-7D696EBCB554}">
      <dsp:nvSpPr>
        <dsp:cNvPr id="0" name=""/>
        <dsp:cNvSpPr/>
      </dsp:nvSpPr>
      <dsp:spPr>
        <a:xfrm>
          <a:off x="919982" y="2941390"/>
          <a:ext cx="1217777" cy="1217777"/>
        </a:xfrm>
        <a:prstGeom prst="ellipse">
          <a:avLst/>
        </a:prstGeom>
        <a:solidFill>
          <a:srgbClr val="85AFDD"/>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t>KDIGO Guidelines as early as 2020</a:t>
          </a:r>
        </a:p>
      </dsp:txBody>
      <dsp:txXfrm>
        <a:off x="1098321" y="3119729"/>
        <a:ext cx="861099" cy="861099"/>
      </dsp:txXfrm>
    </dsp:sp>
    <dsp:sp modelId="{0EDD387F-98F1-43B1-AA65-221832B12793}">
      <dsp:nvSpPr>
        <dsp:cNvPr id="0" name=""/>
        <dsp:cNvSpPr/>
      </dsp:nvSpPr>
      <dsp:spPr>
        <a:xfrm>
          <a:off x="344406" y="1169951"/>
          <a:ext cx="1217777" cy="1217777"/>
        </a:xfrm>
        <a:prstGeom prst="ellipse">
          <a:avLst/>
        </a:prstGeom>
        <a:solidFill>
          <a:srgbClr val="85AFDD"/>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t>Scientific Journals and Papers</a:t>
          </a:r>
        </a:p>
      </dsp:txBody>
      <dsp:txXfrm>
        <a:off x="522745" y="1348290"/>
        <a:ext cx="861099" cy="8610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E727B-F01B-EB40-AA07-4CBB23097960}">
      <dsp:nvSpPr>
        <dsp:cNvPr id="0" name=""/>
        <dsp:cNvSpPr/>
      </dsp:nvSpPr>
      <dsp:spPr>
        <a:xfrm>
          <a:off x="0" y="0"/>
          <a:ext cx="4424363" cy="4424363"/>
        </a:xfrm>
        <a:prstGeom prst="pie">
          <a:avLst>
            <a:gd name="adj1" fmla="val 5400000"/>
            <a:gd name="adj2" fmla="val 16200000"/>
          </a:avLst>
        </a:prstGeom>
        <a:solidFill>
          <a:schemeClr val="accent2"/>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D33ED5-61F1-264F-A9E8-A0599751AC9D}">
      <dsp:nvSpPr>
        <dsp:cNvPr id="0" name=""/>
        <dsp:cNvSpPr/>
      </dsp:nvSpPr>
      <dsp:spPr>
        <a:xfrm>
          <a:off x="2212181" y="0"/>
          <a:ext cx="8305917" cy="4424363"/>
        </a:xfrm>
        <a:prstGeom prst="rect">
          <a:avLst/>
        </a:prstGeom>
        <a:solidFill>
          <a:schemeClr val="lt1">
            <a:alpha val="90000"/>
            <a:hueOff val="0"/>
            <a:satOff val="0"/>
            <a:lumOff val="0"/>
            <a:alphaOff val="0"/>
          </a:schemeClr>
        </a:solidFill>
        <a:ln w="22225" cap="rnd"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tabLst>
              <a:tab pos="4103688" algn="r"/>
              <a:tab pos="5476875" algn="r"/>
              <a:tab pos="6851650" algn="l"/>
            </a:tabLst>
          </a:pPr>
          <a:r>
            <a:rPr lang="en-US" sz="1800" b="1" i="0" kern="1200" dirty="0">
              <a:latin typeface="Arial" panose="020B0604020202020204" pitchFamily="34" charset="0"/>
            </a:rPr>
            <a:t>Trauma, Cancer treatment etc.		</a:t>
          </a:r>
          <a:r>
            <a:rPr lang="en-US" sz="1800" b="1" i="0" kern="1200" dirty="0">
              <a:solidFill>
                <a:schemeClr val="accent2"/>
              </a:solidFill>
              <a:latin typeface="Arial" panose="020B0604020202020204" pitchFamily="34" charset="0"/>
            </a:rPr>
            <a:t>	</a:t>
          </a:r>
          <a:br>
            <a:rPr lang="en-US" sz="1800" b="1" i="0" kern="1200" dirty="0">
              <a:solidFill>
                <a:schemeClr val="accent2"/>
              </a:solidFill>
              <a:latin typeface="Arial" panose="020B0604020202020204" pitchFamily="34" charset="0"/>
            </a:rPr>
          </a:br>
          <a:r>
            <a:rPr lang="en-US" sz="1400" b="0" i="0" kern="1200" dirty="0">
              <a:latin typeface="Arial" panose="020B0604020202020204" pitchFamily="34" charset="0"/>
            </a:rPr>
            <a:t>(New indications)</a:t>
          </a:r>
          <a:endParaRPr lang="en-US" sz="1800" b="0" i="0" kern="1200" dirty="0">
            <a:latin typeface="Arial" panose="020B0604020202020204" pitchFamily="34" charset="0"/>
          </a:endParaRPr>
        </a:p>
      </dsp:txBody>
      <dsp:txXfrm>
        <a:off x="2212181" y="0"/>
        <a:ext cx="8305917" cy="553046"/>
      </dsp:txXfrm>
    </dsp:sp>
    <dsp:sp modelId="{F9DCC924-A38F-4416-ABA4-76E38C9D349F}">
      <dsp:nvSpPr>
        <dsp:cNvPr id="0" name=""/>
        <dsp:cNvSpPr/>
      </dsp:nvSpPr>
      <dsp:spPr>
        <a:xfrm>
          <a:off x="387132" y="553046"/>
          <a:ext cx="3650098" cy="3650098"/>
        </a:xfrm>
        <a:prstGeom prst="pie">
          <a:avLst>
            <a:gd name="adj1" fmla="val 5400000"/>
            <a:gd name="adj2" fmla="val 16200000"/>
          </a:avLst>
        </a:prstGeom>
        <a:solidFill>
          <a:srgbClr val="0070C0"/>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35FA42-E256-42D1-A25B-755953AAB1BC}">
      <dsp:nvSpPr>
        <dsp:cNvPr id="0" name=""/>
        <dsp:cNvSpPr/>
      </dsp:nvSpPr>
      <dsp:spPr>
        <a:xfrm>
          <a:off x="2212181" y="553046"/>
          <a:ext cx="8305917" cy="3650098"/>
        </a:xfrm>
        <a:prstGeom prst="rect">
          <a:avLst/>
        </a:prstGeom>
        <a:solidFill>
          <a:schemeClr val="lt1">
            <a:alpha val="90000"/>
            <a:hueOff val="0"/>
            <a:satOff val="0"/>
            <a:lumOff val="0"/>
            <a:alphaOff val="0"/>
          </a:schemeClr>
        </a:solidFill>
        <a:ln w="22225" cap="rnd"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tabLst>
              <a:tab pos="4103688" algn="r"/>
              <a:tab pos="5476875" algn="r"/>
              <a:tab pos="6851650" algn="l"/>
            </a:tabLst>
          </a:pPr>
          <a:r>
            <a:rPr lang="en-US" sz="1800" b="1" i="0" kern="1200" dirty="0">
              <a:latin typeface="Arial" panose="020B0604020202020204" pitchFamily="34" charset="0"/>
            </a:rPr>
            <a:t>Exclusion of AKI in the ED		</a:t>
          </a:r>
          <a:r>
            <a:rPr lang="en-US" sz="1800" b="1" i="0" kern="1200" dirty="0">
              <a:solidFill>
                <a:schemeClr val="accent2"/>
              </a:solidFill>
              <a:latin typeface="Arial" panose="020B0604020202020204" pitchFamily="34" charset="0"/>
            </a:rPr>
            <a:t>	</a:t>
          </a:r>
          <a:br>
            <a:rPr lang="en-US" sz="1800" b="1" i="0" kern="1200" dirty="0">
              <a:solidFill>
                <a:schemeClr val="accent2"/>
              </a:solidFill>
              <a:latin typeface="Arial" panose="020B0604020202020204" pitchFamily="34" charset="0"/>
            </a:rPr>
          </a:br>
          <a:r>
            <a:rPr lang="en-US" sz="1400" b="0" i="0" kern="1200" dirty="0">
              <a:latin typeface="Arial" panose="020B0604020202020204" pitchFamily="34" charset="0"/>
            </a:rPr>
            <a:t>(Label expansion)</a:t>
          </a:r>
          <a:endParaRPr lang="en-US" sz="1800" kern="1200" dirty="0"/>
        </a:p>
      </dsp:txBody>
      <dsp:txXfrm>
        <a:off x="2212181" y="553046"/>
        <a:ext cx="8305917" cy="553046"/>
      </dsp:txXfrm>
    </dsp:sp>
    <dsp:sp modelId="{7A1B857C-32A9-487B-AE64-EFCC2B3E0161}">
      <dsp:nvSpPr>
        <dsp:cNvPr id="0" name=""/>
        <dsp:cNvSpPr/>
      </dsp:nvSpPr>
      <dsp:spPr>
        <a:xfrm>
          <a:off x="774264" y="1106093"/>
          <a:ext cx="2875833" cy="2875833"/>
        </a:xfrm>
        <a:prstGeom prst="pie">
          <a:avLst>
            <a:gd name="adj1" fmla="val 5400000"/>
            <a:gd name="adj2" fmla="val 16200000"/>
          </a:avLst>
        </a:prstGeom>
        <a:solidFill>
          <a:schemeClr val="accent5">
            <a:hueOff val="1440000"/>
            <a:satOff val="5379"/>
            <a:lumOff val="-1788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7C522C-354E-47C7-B293-FE646D9CD3B3}">
      <dsp:nvSpPr>
        <dsp:cNvPr id="0" name=""/>
        <dsp:cNvSpPr/>
      </dsp:nvSpPr>
      <dsp:spPr>
        <a:xfrm>
          <a:off x="2212181" y="1106093"/>
          <a:ext cx="8305917" cy="2875833"/>
        </a:xfrm>
        <a:prstGeom prst="rect">
          <a:avLst/>
        </a:prstGeom>
        <a:solidFill>
          <a:schemeClr val="lt1">
            <a:alpha val="90000"/>
            <a:hueOff val="0"/>
            <a:satOff val="0"/>
            <a:lumOff val="0"/>
            <a:alphaOff val="0"/>
          </a:schemeClr>
        </a:solidFill>
        <a:ln w="22225" cap="rnd"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tabLst>
              <a:tab pos="4103688" algn="r"/>
              <a:tab pos="5476875" algn="r"/>
              <a:tab pos="6851650" algn="l"/>
            </a:tabLst>
          </a:pPr>
          <a:r>
            <a:rPr lang="en-US" sz="1800" b="1" i="0" kern="1200" dirty="0">
              <a:latin typeface="Arial" panose="020B0604020202020204" pitchFamily="34" charset="0"/>
            </a:rPr>
            <a:t>Monitoring of AKI	</a:t>
          </a:r>
          <a:br>
            <a:rPr lang="en-US" sz="1800" b="0" i="0" kern="1200" dirty="0">
              <a:latin typeface="Arial" panose="020B0604020202020204" pitchFamily="34" charset="0"/>
            </a:rPr>
          </a:br>
          <a:r>
            <a:rPr lang="en-US" sz="1400" b="0" i="0" kern="1200" dirty="0">
              <a:latin typeface="Arial" panose="020B0604020202020204" pitchFamily="34" charset="0"/>
            </a:rPr>
            <a:t>(Label expansion)</a:t>
          </a:r>
          <a:endParaRPr lang="en-US" sz="1800" kern="1200" dirty="0"/>
        </a:p>
      </dsp:txBody>
      <dsp:txXfrm>
        <a:off x="2212181" y="1106093"/>
        <a:ext cx="8305917" cy="553042"/>
      </dsp:txXfrm>
    </dsp:sp>
    <dsp:sp modelId="{9B8A0BC9-81F6-4589-B687-9FAF6F39381B}">
      <dsp:nvSpPr>
        <dsp:cNvPr id="0" name=""/>
        <dsp:cNvSpPr/>
      </dsp:nvSpPr>
      <dsp:spPr>
        <a:xfrm>
          <a:off x="1161395" y="1659136"/>
          <a:ext cx="2101572" cy="2101572"/>
        </a:xfrm>
        <a:prstGeom prst="pie">
          <a:avLst>
            <a:gd name="adj1" fmla="val 5400000"/>
            <a:gd name="adj2" fmla="val 16200000"/>
          </a:avLst>
        </a:prstGeom>
        <a:solidFill>
          <a:schemeClr val="accent5">
            <a:hueOff val="2160000"/>
            <a:satOff val="8068"/>
            <a:lumOff val="-2682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E42991-E646-4543-8072-07B1CBDA7DD1}">
      <dsp:nvSpPr>
        <dsp:cNvPr id="0" name=""/>
        <dsp:cNvSpPr/>
      </dsp:nvSpPr>
      <dsp:spPr>
        <a:xfrm>
          <a:off x="2212181" y="1659136"/>
          <a:ext cx="8305917" cy="2101572"/>
        </a:xfrm>
        <a:prstGeom prst="rect">
          <a:avLst/>
        </a:prstGeom>
        <a:solidFill>
          <a:schemeClr val="lt1">
            <a:alpha val="90000"/>
            <a:hueOff val="0"/>
            <a:satOff val="0"/>
            <a:lumOff val="0"/>
            <a:alphaOff val="0"/>
          </a:schemeClr>
        </a:solidFill>
        <a:ln w="22225" cap="rnd"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tabLst>
              <a:tab pos="4103688" algn="r"/>
              <a:tab pos="5476875" algn="r"/>
              <a:tab pos="6851650" algn="l"/>
            </a:tabLst>
          </a:pPr>
          <a:r>
            <a:rPr lang="en-US" sz="1800" b="1" i="0" kern="1200" dirty="0">
              <a:latin typeface="Arial" panose="020B0604020202020204" pitchFamily="34" charset="0"/>
            </a:rPr>
            <a:t>Pediatric Patients		</a:t>
          </a:r>
          <a:r>
            <a:rPr lang="en-US" sz="1800" b="1" i="0" kern="1200" dirty="0">
              <a:solidFill>
                <a:schemeClr val="accent2"/>
              </a:solidFill>
              <a:latin typeface="Arial" panose="020B0604020202020204" pitchFamily="34" charset="0"/>
            </a:rPr>
            <a:t>5-10M Tests	</a:t>
          </a:r>
          <a:r>
            <a:rPr lang="en-US" sz="1800" b="1" i="0" kern="1200" dirty="0">
              <a:latin typeface="Arial" panose="020B0604020202020204" pitchFamily="34" charset="0"/>
            </a:rPr>
            <a:t>~</a:t>
          </a:r>
          <a:r>
            <a:rPr lang="en-US" sz="1800" b="1" i="0" kern="1200" dirty="0">
              <a:solidFill>
                <a:schemeClr val="accent2"/>
              </a:solidFill>
              <a:latin typeface="Arial" panose="020B0604020202020204" pitchFamily="34" charset="0"/>
            </a:rPr>
            <a:t>$100-200M</a:t>
          </a:r>
          <a:br>
            <a:rPr lang="en-US" sz="1800" b="1" i="0" kern="1200" dirty="0">
              <a:solidFill>
                <a:schemeClr val="accent2"/>
              </a:solidFill>
              <a:latin typeface="Arial" panose="020B0604020202020204" pitchFamily="34" charset="0"/>
            </a:rPr>
          </a:br>
          <a:r>
            <a:rPr lang="en-US" sz="1400" b="0" i="0" kern="1200" dirty="0">
              <a:solidFill>
                <a:schemeClr val="tx1"/>
              </a:solidFill>
              <a:latin typeface="Arial" panose="020B0604020202020204" pitchFamily="34" charset="0"/>
            </a:rPr>
            <a:t>(Retrospective trial initiated Q4 2018)</a:t>
          </a:r>
        </a:p>
      </dsp:txBody>
      <dsp:txXfrm>
        <a:off x="2212181" y="1659136"/>
        <a:ext cx="8305917" cy="553046"/>
      </dsp:txXfrm>
    </dsp:sp>
    <dsp:sp modelId="{AE575BB8-E9E5-4C22-9187-B0F9C5D7AB25}">
      <dsp:nvSpPr>
        <dsp:cNvPr id="0" name=""/>
        <dsp:cNvSpPr/>
      </dsp:nvSpPr>
      <dsp:spPr>
        <a:xfrm>
          <a:off x="1548527" y="2212182"/>
          <a:ext cx="1327307" cy="1327307"/>
        </a:xfrm>
        <a:prstGeom prst="pie">
          <a:avLst>
            <a:gd name="adj1" fmla="val 5400000"/>
            <a:gd name="adj2" fmla="val 16200000"/>
          </a:avLst>
        </a:prstGeom>
        <a:solidFill>
          <a:schemeClr val="accent5">
            <a:hueOff val="2880000"/>
            <a:satOff val="10758"/>
            <a:lumOff val="-35765"/>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0F7A0A-0F5B-4A7E-854A-5B87DDA4AC5A}">
      <dsp:nvSpPr>
        <dsp:cNvPr id="0" name=""/>
        <dsp:cNvSpPr/>
      </dsp:nvSpPr>
      <dsp:spPr>
        <a:xfrm>
          <a:off x="2212181" y="2212182"/>
          <a:ext cx="8305917" cy="1327307"/>
        </a:xfrm>
        <a:prstGeom prst="rect">
          <a:avLst/>
        </a:prstGeom>
        <a:solidFill>
          <a:schemeClr val="lt1">
            <a:alpha val="90000"/>
            <a:hueOff val="0"/>
            <a:satOff val="0"/>
            <a:lumOff val="0"/>
            <a:alphaOff val="0"/>
          </a:schemeClr>
        </a:solidFill>
        <a:ln w="22225" cap="rnd"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tabLst>
              <a:tab pos="4103688" algn="r"/>
              <a:tab pos="5476875" algn="r"/>
              <a:tab pos="6851650" algn="l"/>
            </a:tabLst>
          </a:pPr>
          <a:r>
            <a:rPr lang="en-US" sz="1800" b="1" i="0" u="none" kern="1200" dirty="0">
              <a:latin typeface="Arial" panose="020B0604020202020204" pitchFamily="34" charset="0"/>
            </a:rPr>
            <a:t>Risk Prediction in ICU</a:t>
          </a:r>
          <a:r>
            <a:rPr lang="en-US" sz="1800" b="0" i="0" kern="1200" dirty="0">
              <a:latin typeface="Arial" panose="020B0604020202020204" pitchFamily="34" charset="0"/>
            </a:rPr>
            <a:t>		</a:t>
          </a:r>
          <a:r>
            <a:rPr lang="en-US" sz="1800" b="1" i="0" kern="1200" dirty="0">
              <a:solidFill>
                <a:schemeClr val="accent2"/>
              </a:solidFill>
              <a:latin typeface="Arial" panose="020B0604020202020204" pitchFamily="34" charset="0"/>
            </a:rPr>
            <a:t>+150M Tests	</a:t>
          </a:r>
          <a:r>
            <a:rPr lang="en-US" sz="1800" b="1" i="0" kern="1200" dirty="0">
              <a:latin typeface="Arial" panose="020B0604020202020204" pitchFamily="34" charset="0"/>
            </a:rPr>
            <a:t>~</a:t>
          </a:r>
          <a:r>
            <a:rPr lang="en-US" sz="1800" b="1" i="0" kern="1200" dirty="0">
              <a:solidFill>
                <a:schemeClr val="accent2"/>
              </a:solidFill>
              <a:latin typeface="Arial" panose="020B0604020202020204" pitchFamily="34" charset="0"/>
            </a:rPr>
            <a:t>$3B</a:t>
          </a:r>
          <a:br>
            <a:rPr lang="en-US" sz="1800" b="0" i="0" kern="1200" dirty="0">
              <a:latin typeface="Arial" panose="020B0604020202020204" pitchFamily="34" charset="0"/>
            </a:rPr>
          </a:br>
          <a:r>
            <a:rPr lang="en-US" sz="1400" b="0" i="0" kern="1200" dirty="0">
              <a:latin typeface="Arial" panose="020B0604020202020204" pitchFamily="34" charset="0"/>
            </a:rPr>
            <a:t>(Under FDA Review)</a:t>
          </a:r>
          <a:r>
            <a:rPr lang="en-US" sz="1800" b="0" i="0" kern="1200" dirty="0">
              <a:latin typeface="Arial" panose="020B0604020202020204" pitchFamily="34" charset="0"/>
            </a:rPr>
            <a:t>	</a:t>
          </a:r>
          <a:r>
            <a:rPr lang="en-US" sz="1800" b="1" i="0" kern="1200" dirty="0">
              <a:latin typeface="Arial" panose="020B0604020202020204" pitchFamily="34" charset="0"/>
            </a:rPr>
            <a:t>	</a:t>
          </a:r>
          <a:endParaRPr lang="en-US" sz="1800" b="0" i="0" kern="1200" dirty="0">
            <a:latin typeface="Arial" panose="020B0604020202020204" pitchFamily="34" charset="0"/>
          </a:endParaRPr>
        </a:p>
      </dsp:txBody>
      <dsp:txXfrm>
        <a:off x="2212181" y="2212182"/>
        <a:ext cx="8305917" cy="553046"/>
      </dsp:txXfrm>
    </dsp:sp>
    <dsp:sp modelId="{933863F7-C2F6-4580-8261-A48F23B14EB6}">
      <dsp:nvSpPr>
        <dsp:cNvPr id="0" name=""/>
        <dsp:cNvSpPr/>
      </dsp:nvSpPr>
      <dsp:spPr>
        <a:xfrm>
          <a:off x="1935660" y="2765229"/>
          <a:ext cx="553042" cy="553042"/>
        </a:xfrm>
        <a:prstGeom prst="pie">
          <a:avLst>
            <a:gd name="adj1" fmla="val 5400000"/>
            <a:gd name="adj2" fmla="val 16200000"/>
          </a:avLst>
        </a:prstGeom>
        <a:solidFill>
          <a:schemeClr val="accent5">
            <a:hueOff val="3600000"/>
            <a:satOff val="13447"/>
            <a:lumOff val="-4470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3E211E-F383-4CBD-9E4A-EEB53806B652}">
      <dsp:nvSpPr>
        <dsp:cNvPr id="0" name=""/>
        <dsp:cNvSpPr/>
      </dsp:nvSpPr>
      <dsp:spPr>
        <a:xfrm>
          <a:off x="2212181" y="2765229"/>
          <a:ext cx="8305917" cy="553042"/>
        </a:xfrm>
        <a:prstGeom prst="rect">
          <a:avLst/>
        </a:prstGeom>
        <a:solidFill>
          <a:schemeClr val="lt1">
            <a:alpha val="90000"/>
            <a:hueOff val="0"/>
            <a:satOff val="0"/>
            <a:lumOff val="0"/>
            <a:alphaOff val="0"/>
          </a:schemeClr>
        </a:solidFill>
        <a:ln w="22225" cap="rnd"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tabLst>
              <a:tab pos="4103688" algn="r"/>
              <a:tab pos="5476875" algn="r"/>
              <a:tab pos="6851650" algn="l"/>
            </a:tabLst>
          </a:pPr>
          <a:r>
            <a:rPr lang="en-US" sz="1800" b="1" i="0" kern="1200" dirty="0">
              <a:latin typeface="Arial" panose="020B0604020202020204" pitchFamily="34" charset="0"/>
            </a:rPr>
            <a:t>Research Use Only</a:t>
          </a:r>
          <a:r>
            <a:rPr lang="en-US" sz="1800" b="0" i="0" kern="1200" dirty="0">
              <a:latin typeface="Arial" panose="020B0604020202020204" pitchFamily="34" charset="0"/>
            </a:rPr>
            <a:t>		</a:t>
          </a:r>
          <a:r>
            <a:rPr lang="en-US" sz="1800" b="1" i="0" kern="1200" dirty="0">
              <a:solidFill>
                <a:schemeClr val="accent2"/>
              </a:solidFill>
              <a:latin typeface="Arial" panose="020B0604020202020204" pitchFamily="34" charset="0"/>
            </a:rPr>
            <a:t>+5M Tests	</a:t>
          </a:r>
          <a:r>
            <a:rPr lang="en-US" sz="1800" b="1" i="0" kern="1200" dirty="0">
              <a:latin typeface="Arial" panose="020B0604020202020204" pitchFamily="34" charset="0"/>
            </a:rPr>
            <a:t>~</a:t>
          </a:r>
          <a:r>
            <a:rPr lang="en-US" sz="1800" b="1" i="0" kern="1200" dirty="0">
              <a:solidFill>
                <a:schemeClr val="accent2"/>
              </a:solidFill>
              <a:latin typeface="Arial" panose="020B0604020202020204" pitchFamily="34" charset="0"/>
            </a:rPr>
            <a:t>$100M</a:t>
          </a:r>
          <a:br>
            <a:rPr lang="en-US" sz="1800" b="0" i="0" kern="1200" dirty="0">
              <a:latin typeface="Arial" panose="020B0604020202020204" pitchFamily="34" charset="0"/>
            </a:rPr>
          </a:br>
          <a:r>
            <a:rPr lang="en-US" sz="1400" b="0" i="0" kern="1200" dirty="0">
              <a:latin typeface="Arial" panose="020B0604020202020204" pitchFamily="34" charset="0"/>
            </a:rPr>
            <a:t>(Currently ~40 U.S. Hospitals)</a:t>
          </a:r>
          <a:endParaRPr lang="en-US" sz="1800" b="0" i="0" kern="1200" dirty="0">
            <a:latin typeface="Arial" panose="020B0604020202020204" pitchFamily="34" charset="0"/>
          </a:endParaRPr>
        </a:p>
      </dsp:txBody>
      <dsp:txXfrm>
        <a:off x="2212181" y="2765229"/>
        <a:ext cx="8305917" cy="5530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11610-76AB-6C4F-A278-B280A08C8D9E}">
      <dsp:nvSpPr>
        <dsp:cNvPr id="0" name=""/>
        <dsp:cNvSpPr/>
      </dsp:nvSpPr>
      <dsp:spPr>
        <a:xfrm>
          <a:off x="3055" y="730869"/>
          <a:ext cx="1837531" cy="706497"/>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venir Next Condensed" panose="020B0506020202020204" pitchFamily="34" charset="0"/>
            </a:rPr>
            <a:t>Predict AKI Risk in</a:t>
          </a:r>
          <a:br>
            <a:rPr lang="en-US" sz="1400" kern="1200" dirty="0">
              <a:latin typeface="Avenir Next Condensed" panose="020B0506020202020204" pitchFamily="34" charset="0"/>
            </a:rPr>
          </a:br>
          <a:r>
            <a:rPr lang="en-US" sz="1400" kern="1200" dirty="0">
              <a:latin typeface="Avenir Next Condensed" panose="020B0506020202020204" pitchFamily="34" charset="0"/>
            </a:rPr>
            <a:t>Intensive Care Setting</a:t>
          </a:r>
        </a:p>
      </dsp:txBody>
      <dsp:txXfrm>
        <a:off x="3055" y="730869"/>
        <a:ext cx="1837531" cy="706497"/>
      </dsp:txXfrm>
    </dsp:sp>
    <dsp:sp modelId="{D81F9E4F-2243-934E-A647-0A67B327F778}">
      <dsp:nvSpPr>
        <dsp:cNvPr id="0" name=""/>
        <dsp:cNvSpPr/>
      </dsp:nvSpPr>
      <dsp:spPr>
        <a:xfrm>
          <a:off x="3055" y="1437367"/>
          <a:ext cx="1837531" cy="1040312"/>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 typeface="System Font Regular"/>
            <a:buChar char="-"/>
          </a:pPr>
          <a:r>
            <a:rPr lang="en-US" sz="1400" kern="1200" dirty="0">
              <a:latin typeface="Avenir Next Condensed" panose="020B0506020202020204" pitchFamily="34" charset="0"/>
            </a:rPr>
            <a:t>Plasma</a:t>
          </a:r>
        </a:p>
        <a:p>
          <a:pPr marL="114300" lvl="1" indent="-114300" algn="l" defTabSz="622300">
            <a:lnSpc>
              <a:spcPct val="90000"/>
            </a:lnSpc>
            <a:spcBef>
              <a:spcPct val="0"/>
            </a:spcBef>
            <a:spcAft>
              <a:spcPct val="15000"/>
            </a:spcAft>
            <a:buFont typeface="System Font Regular"/>
            <a:buChar char="-"/>
          </a:pPr>
          <a:r>
            <a:rPr lang="en-US" sz="1400" kern="1200" dirty="0">
              <a:latin typeface="Avenir Next Condensed" panose="020B0506020202020204" pitchFamily="34" charset="0"/>
            </a:rPr>
            <a:t>Predict Stage 2 &amp; 3 AKI</a:t>
          </a:r>
        </a:p>
      </dsp:txBody>
      <dsp:txXfrm>
        <a:off x="3055" y="1437367"/>
        <a:ext cx="1837531" cy="1040312"/>
      </dsp:txXfrm>
    </dsp:sp>
    <dsp:sp modelId="{EBDD41E4-7D5A-1C46-A448-191A723C5784}">
      <dsp:nvSpPr>
        <dsp:cNvPr id="0" name=""/>
        <dsp:cNvSpPr/>
      </dsp:nvSpPr>
      <dsp:spPr>
        <a:xfrm>
          <a:off x="2097841" y="730869"/>
          <a:ext cx="1837531" cy="706497"/>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venir Next Condensed" panose="020B0506020202020204" pitchFamily="34" charset="0"/>
            </a:rPr>
            <a:t>Exclude AKI in  Emergency Department</a:t>
          </a:r>
        </a:p>
      </dsp:txBody>
      <dsp:txXfrm>
        <a:off x="2097841" y="730869"/>
        <a:ext cx="1837531" cy="706497"/>
      </dsp:txXfrm>
    </dsp:sp>
    <dsp:sp modelId="{48DF3FB4-DAAC-1542-9257-168F2251EF8C}">
      <dsp:nvSpPr>
        <dsp:cNvPr id="0" name=""/>
        <dsp:cNvSpPr/>
      </dsp:nvSpPr>
      <dsp:spPr>
        <a:xfrm>
          <a:off x="2097841" y="1437367"/>
          <a:ext cx="1837531" cy="1040312"/>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 typeface="System Font Regular"/>
            <a:buChar char="-"/>
          </a:pPr>
          <a:r>
            <a:rPr lang="en-US" sz="1400" kern="1200" dirty="0">
              <a:latin typeface="Avenir Next Condensed" panose="020B0506020202020204" pitchFamily="34" charset="0"/>
            </a:rPr>
            <a:t>Plasma</a:t>
          </a:r>
        </a:p>
        <a:p>
          <a:pPr marL="114300" lvl="1" indent="-114300" algn="l" defTabSz="622300">
            <a:lnSpc>
              <a:spcPct val="90000"/>
            </a:lnSpc>
            <a:spcBef>
              <a:spcPct val="0"/>
            </a:spcBef>
            <a:spcAft>
              <a:spcPct val="15000"/>
            </a:spcAft>
            <a:buFont typeface="System Font Regular"/>
            <a:buChar char="-"/>
          </a:pPr>
          <a:r>
            <a:rPr lang="en-US" sz="1400" kern="1200" dirty="0">
              <a:latin typeface="Avenir Next Condensed" panose="020B0506020202020204" pitchFamily="34" charset="0"/>
            </a:rPr>
            <a:t>Rule out AKI to improve triage &amp; care</a:t>
          </a:r>
        </a:p>
      </dsp:txBody>
      <dsp:txXfrm>
        <a:off x="2097841" y="1437367"/>
        <a:ext cx="1837531" cy="1040312"/>
      </dsp:txXfrm>
    </dsp:sp>
    <dsp:sp modelId="{CEAF0B98-6AA7-D549-895C-002BC303DBE6}">
      <dsp:nvSpPr>
        <dsp:cNvPr id="0" name=""/>
        <dsp:cNvSpPr/>
      </dsp:nvSpPr>
      <dsp:spPr>
        <a:xfrm>
          <a:off x="4192627" y="730869"/>
          <a:ext cx="1837531" cy="706497"/>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venir Next Condensed" panose="020B0506020202020204" pitchFamily="34" charset="0"/>
            </a:rPr>
            <a:t>Monitoring of AKI</a:t>
          </a:r>
        </a:p>
      </dsp:txBody>
      <dsp:txXfrm>
        <a:off x="4192627" y="730869"/>
        <a:ext cx="1837531" cy="706497"/>
      </dsp:txXfrm>
    </dsp:sp>
    <dsp:sp modelId="{C47C08F2-EF84-DD4A-B522-859CE298A8BD}">
      <dsp:nvSpPr>
        <dsp:cNvPr id="0" name=""/>
        <dsp:cNvSpPr/>
      </dsp:nvSpPr>
      <dsp:spPr>
        <a:xfrm>
          <a:off x="4192627" y="1437367"/>
          <a:ext cx="1837531" cy="1040312"/>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 typeface="System Font Regular"/>
            <a:buChar char="-"/>
          </a:pPr>
          <a:r>
            <a:rPr lang="en-US" sz="1400" kern="1200" dirty="0">
              <a:solidFill>
                <a:schemeClr val="tx1"/>
              </a:solidFill>
              <a:latin typeface="Avenir Next Condensed" panose="020B0506020202020204" pitchFamily="34" charset="0"/>
            </a:rPr>
            <a:t>Plasma</a:t>
          </a:r>
        </a:p>
        <a:p>
          <a:pPr marL="114300" lvl="1" indent="-114300" algn="l" defTabSz="622300">
            <a:lnSpc>
              <a:spcPct val="90000"/>
            </a:lnSpc>
            <a:spcBef>
              <a:spcPct val="0"/>
            </a:spcBef>
            <a:spcAft>
              <a:spcPct val="15000"/>
            </a:spcAft>
            <a:buFont typeface="System Font Regular"/>
            <a:buChar char="-"/>
          </a:pPr>
          <a:r>
            <a:rPr lang="en-US" sz="1400" kern="1200" dirty="0">
              <a:solidFill>
                <a:schemeClr val="tx1"/>
              </a:solidFill>
              <a:latin typeface="Avenir Next Condensed" panose="020B0506020202020204" pitchFamily="34" charset="0"/>
            </a:rPr>
            <a:t>Use NGAL to evaluate efficacy of interventions</a:t>
          </a:r>
        </a:p>
      </dsp:txBody>
      <dsp:txXfrm>
        <a:off x="4192627" y="1437367"/>
        <a:ext cx="1837531" cy="1040312"/>
      </dsp:txXfrm>
    </dsp:sp>
    <dsp:sp modelId="{92DB32FF-2928-6946-8BB8-114FE31C58B4}">
      <dsp:nvSpPr>
        <dsp:cNvPr id="0" name=""/>
        <dsp:cNvSpPr/>
      </dsp:nvSpPr>
      <dsp:spPr>
        <a:xfrm>
          <a:off x="6287412" y="730869"/>
          <a:ext cx="1837531" cy="706497"/>
        </a:xfrm>
        <a:prstGeom prst="rect">
          <a:avLst/>
        </a:prstGeom>
        <a:solidFill>
          <a:srgbClr val="92D050"/>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venir Next Condensed" panose="020B0506020202020204" pitchFamily="34" charset="0"/>
            </a:rPr>
            <a:t>Predict AKI Risk in</a:t>
          </a:r>
          <a:br>
            <a:rPr lang="en-US" sz="1400" kern="1200" dirty="0">
              <a:latin typeface="Avenir Next Condensed" panose="020B0506020202020204" pitchFamily="34" charset="0"/>
            </a:rPr>
          </a:br>
          <a:r>
            <a:rPr lang="en-US" sz="1400" kern="1200" dirty="0">
              <a:latin typeface="Avenir Next Condensed" panose="020B0506020202020204" pitchFamily="34" charset="0"/>
            </a:rPr>
            <a:t>Intensive Care Setting for Pediatrics</a:t>
          </a:r>
        </a:p>
      </dsp:txBody>
      <dsp:txXfrm>
        <a:off x="6287412" y="730869"/>
        <a:ext cx="1837531" cy="706497"/>
      </dsp:txXfrm>
    </dsp:sp>
    <dsp:sp modelId="{EF7B7EC5-D1C7-D94D-A230-2E1CC135E0AD}">
      <dsp:nvSpPr>
        <dsp:cNvPr id="0" name=""/>
        <dsp:cNvSpPr/>
      </dsp:nvSpPr>
      <dsp:spPr>
        <a:xfrm>
          <a:off x="6287412" y="1437367"/>
          <a:ext cx="1837531" cy="1040312"/>
        </a:xfrm>
        <a:prstGeom prst="rect">
          <a:avLst/>
        </a:prstGeom>
        <a:solidFill>
          <a:srgbClr val="92D050">
            <a:alpha val="29804"/>
          </a:srgb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 typeface="System Font Regular"/>
            <a:buChar char="-"/>
          </a:pPr>
          <a:r>
            <a:rPr lang="en-US" sz="1400" kern="1200" dirty="0">
              <a:latin typeface="Avenir Next Condensed" panose="020B0506020202020204" pitchFamily="34" charset="0"/>
            </a:rPr>
            <a:t>Urine</a:t>
          </a:r>
        </a:p>
        <a:p>
          <a:pPr marL="114300" lvl="1" indent="-114300" algn="l" defTabSz="622300">
            <a:lnSpc>
              <a:spcPct val="90000"/>
            </a:lnSpc>
            <a:spcBef>
              <a:spcPct val="0"/>
            </a:spcBef>
            <a:spcAft>
              <a:spcPct val="15000"/>
            </a:spcAft>
            <a:buFont typeface="System Font Regular"/>
            <a:buChar char="-"/>
          </a:pPr>
          <a:r>
            <a:rPr lang="en-US" sz="1400" kern="1200" dirty="0">
              <a:latin typeface="Avenir Next Condensed" panose="020B0506020202020204" pitchFamily="34" charset="0"/>
            </a:rPr>
            <a:t>Predict Stage 2 &amp; 3 AKI</a:t>
          </a:r>
          <a:endParaRPr lang="en-US" sz="1400" kern="1200" dirty="0">
            <a:solidFill>
              <a:srgbClr val="C00000"/>
            </a:solidFill>
            <a:latin typeface="Avenir Next Condensed" panose="020B0506020202020204" pitchFamily="34" charset="0"/>
          </a:endParaRPr>
        </a:p>
        <a:p>
          <a:pPr marL="114300" lvl="1" indent="-114300" algn="l" defTabSz="622300">
            <a:lnSpc>
              <a:spcPct val="90000"/>
            </a:lnSpc>
            <a:spcBef>
              <a:spcPct val="0"/>
            </a:spcBef>
            <a:spcAft>
              <a:spcPct val="15000"/>
            </a:spcAft>
            <a:buChar char="•"/>
          </a:pPr>
          <a:endParaRPr lang="en-US" sz="1400" kern="1200" dirty="0">
            <a:latin typeface="Avenir Next Condensed" panose="020B0506020202020204" pitchFamily="34" charset="0"/>
          </a:endParaRPr>
        </a:p>
      </dsp:txBody>
      <dsp:txXfrm>
        <a:off x="6287412" y="1437367"/>
        <a:ext cx="1837531" cy="1040312"/>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7A82C2-2470-214A-A268-6C1650ED0D45}"/>
              </a:ext>
            </a:extLst>
          </p:cNvPr>
          <p:cNvSpPr>
            <a:spLocks noGrp="1"/>
          </p:cNvSpPr>
          <p:nvPr>
            <p:ph type="hdr" sz="quarter"/>
          </p:nvPr>
        </p:nvSpPr>
        <p:spPr>
          <a:xfrm>
            <a:off x="0" y="2"/>
            <a:ext cx="2946400" cy="49568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B54F6ED-DD0E-7F4B-B5E9-5AD9E882259D}"/>
              </a:ext>
            </a:extLst>
          </p:cNvPr>
          <p:cNvSpPr>
            <a:spLocks noGrp="1"/>
          </p:cNvSpPr>
          <p:nvPr>
            <p:ph type="dt" sz="quarter" idx="1"/>
          </p:nvPr>
        </p:nvSpPr>
        <p:spPr>
          <a:xfrm>
            <a:off x="3849688" y="2"/>
            <a:ext cx="2946400" cy="495685"/>
          </a:xfrm>
          <a:prstGeom prst="rect">
            <a:avLst/>
          </a:prstGeom>
        </p:spPr>
        <p:txBody>
          <a:bodyPr vert="horz" lIns="91440" tIns="45720" rIns="91440" bIns="45720" rtlCol="0"/>
          <a:lstStyle>
            <a:lvl1pPr algn="r">
              <a:defRPr sz="1200"/>
            </a:lvl1pPr>
          </a:lstStyle>
          <a:p>
            <a:fld id="{6F955164-993A-E24B-AFB2-E9EA32CE870D}" type="datetimeFigureOut">
              <a:rPr lang="en-US" smtClean="0"/>
              <a:t>3/20/2019</a:t>
            </a:fld>
            <a:endParaRPr lang="en-US"/>
          </a:p>
        </p:txBody>
      </p:sp>
      <p:sp>
        <p:nvSpPr>
          <p:cNvPr id="4" name="Footer Placeholder 3">
            <a:extLst>
              <a:ext uri="{FF2B5EF4-FFF2-40B4-BE49-F238E27FC236}">
                <a16:creationId xmlns:a16="http://schemas.microsoft.com/office/drawing/2014/main" id="{6296AFE9-A314-7948-90C8-52A21B2C3587}"/>
              </a:ext>
            </a:extLst>
          </p:cNvPr>
          <p:cNvSpPr>
            <a:spLocks noGrp="1"/>
          </p:cNvSpPr>
          <p:nvPr>
            <p:ph type="ftr" sz="quarter" idx="2"/>
          </p:nvPr>
        </p:nvSpPr>
        <p:spPr>
          <a:xfrm>
            <a:off x="0" y="9378565"/>
            <a:ext cx="2946400" cy="49568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884E5ED-4160-1441-8746-58924AA193B1}"/>
              </a:ext>
            </a:extLst>
          </p:cNvPr>
          <p:cNvSpPr>
            <a:spLocks noGrp="1"/>
          </p:cNvSpPr>
          <p:nvPr>
            <p:ph type="sldNum" sz="quarter" idx="3"/>
          </p:nvPr>
        </p:nvSpPr>
        <p:spPr>
          <a:xfrm>
            <a:off x="3849688" y="9378565"/>
            <a:ext cx="2946400" cy="495685"/>
          </a:xfrm>
          <a:prstGeom prst="rect">
            <a:avLst/>
          </a:prstGeom>
        </p:spPr>
        <p:txBody>
          <a:bodyPr vert="horz" lIns="91440" tIns="45720" rIns="91440" bIns="45720" rtlCol="0" anchor="b"/>
          <a:lstStyle>
            <a:lvl1pPr algn="r">
              <a:defRPr sz="1200"/>
            </a:lvl1pPr>
          </a:lstStyle>
          <a:p>
            <a:fld id="{EB2D9D77-170A-6D46-B536-859F1A81DD46}" type="slidenum">
              <a:rPr lang="en-US" smtClean="0"/>
              <a:t>‹#›</a:t>
            </a:fld>
            <a:endParaRPr lang="en-US"/>
          </a:p>
        </p:txBody>
      </p:sp>
    </p:spTree>
    <p:extLst>
      <p:ext uri="{BB962C8B-B14F-4D97-AF65-F5344CB8AC3E}">
        <p14:creationId xmlns:p14="http://schemas.microsoft.com/office/powerpoint/2010/main" val="989503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542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5" y="1"/>
            <a:ext cx="2945659" cy="495427"/>
          </a:xfrm>
          <a:prstGeom prst="rect">
            <a:avLst/>
          </a:prstGeom>
        </p:spPr>
        <p:txBody>
          <a:bodyPr vert="horz" lIns="91440" tIns="45720" rIns="91440" bIns="45720" rtlCol="0"/>
          <a:lstStyle>
            <a:lvl1pPr algn="r">
              <a:defRPr sz="1200"/>
            </a:lvl1pPr>
          </a:lstStyle>
          <a:p>
            <a:fld id="{6591717E-FFD6-4F9D-978F-B8814887CA4D}" type="datetimeFigureOut">
              <a:rPr lang="en-US" smtClean="0"/>
              <a:t>3/20/2019</a:t>
            </a:fld>
            <a:endParaRPr lang="en-US"/>
          </a:p>
        </p:txBody>
      </p:sp>
      <p:sp>
        <p:nvSpPr>
          <p:cNvPr id="4" name="Slide Image Placeholder 3"/>
          <p:cNvSpPr>
            <a:spLocks noGrp="1" noRot="1" noChangeAspect="1"/>
          </p:cNvSpPr>
          <p:nvPr>
            <p:ph type="sldImg" idx="2"/>
          </p:nvPr>
        </p:nvSpPr>
        <p:spPr>
          <a:xfrm>
            <a:off x="436563" y="1235075"/>
            <a:ext cx="5924550" cy="33321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378825"/>
            <a:ext cx="2945659" cy="4954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5" y="9378825"/>
            <a:ext cx="2945659" cy="495426"/>
          </a:xfrm>
          <a:prstGeom prst="rect">
            <a:avLst/>
          </a:prstGeom>
        </p:spPr>
        <p:txBody>
          <a:bodyPr vert="horz" lIns="91440" tIns="45720" rIns="91440" bIns="45720" rtlCol="0" anchor="b"/>
          <a:lstStyle>
            <a:lvl1pPr algn="r">
              <a:defRPr sz="1200"/>
            </a:lvl1pPr>
          </a:lstStyle>
          <a:p>
            <a:fld id="{5579D901-3E52-40A9-99DC-40C3078D3F29}" type="slidenum">
              <a:rPr lang="en-US" smtClean="0"/>
              <a:t>‹#›</a:t>
            </a:fld>
            <a:endParaRPr lang="en-US"/>
          </a:p>
        </p:txBody>
      </p:sp>
    </p:spTree>
    <p:extLst>
      <p:ext uri="{BB962C8B-B14F-4D97-AF65-F5344CB8AC3E}">
        <p14:creationId xmlns:p14="http://schemas.microsoft.com/office/powerpoint/2010/main" val="419430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9D901-3E52-40A9-99DC-40C3078D3F29}" type="slidenum">
              <a:rPr lang="en-US" smtClean="0"/>
              <a:t>1</a:t>
            </a:fld>
            <a:endParaRPr lang="en-US"/>
          </a:p>
        </p:txBody>
      </p:sp>
    </p:spTree>
    <p:extLst>
      <p:ext uri="{BB962C8B-B14F-4D97-AF65-F5344CB8AC3E}">
        <p14:creationId xmlns:p14="http://schemas.microsoft.com/office/powerpoint/2010/main" val="3647464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000" dirty="0"/>
          </a:p>
          <a:p>
            <a:r>
              <a:rPr lang="da-DK" sz="1000" dirty="0"/>
              <a:t>Inden jeg giver Peter ordet, så lad mig lige lave en kort opsummering.</a:t>
            </a:r>
          </a:p>
          <a:p>
            <a:endParaRPr lang="da-DK" sz="1000" dirty="0"/>
          </a:p>
          <a:p>
            <a:r>
              <a:rPr lang="da-DK" sz="1000" dirty="0"/>
              <a:t>Vi står på tærsklen til et stort gennembrud. Et gennembrud, som har været længe undervejs. Men hvor vi er nået hertil ved at anvende under halvdelen af de midler, som det normalt kræver, at bringe en biomarkør som NGAL til markedet.</a:t>
            </a:r>
          </a:p>
          <a:p>
            <a:endParaRPr lang="da-DK" sz="1000" dirty="0"/>
          </a:p>
          <a:p>
            <a:r>
              <a:rPr lang="da-DK" sz="1000" dirty="0"/>
              <a:t>Det har været muligt fordi investorerne har bakket op, og fordi vi har haft en meget dedikeret team til at arbejde på sagen. Det team har i 2018 knoklet hård for at løfte opgaverne med både entusiasme og effektivitet. Det vil jeg gerne sige dem alle – både her i Danmark og i USA – et stort tak for.</a:t>
            </a:r>
          </a:p>
          <a:p>
            <a:endParaRPr lang="da-DK" sz="1000" dirty="0"/>
          </a:p>
          <a:p>
            <a:r>
              <a:rPr lang="da-DK" sz="1000" dirty="0"/>
              <a:t>Hermed, Peter, giver jeg ordet til dig for en nærmere gennemgang af 2018.</a:t>
            </a:r>
          </a:p>
          <a:p>
            <a:endParaRPr lang="da-DK" sz="1000" dirty="0"/>
          </a:p>
          <a:p>
            <a:endParaRPr lang="da-DK" sz="1000" dirty="0"/>
          </a:p>
        </p:txBody>
      </p:sp>
      <p:sp>
        <p:nvSpPr>
          <p:cNvPr id="4" name="Pladsholder til slidenummer 3"/>
          <p:cNvSpPr>
            <a:spLocks noGrp="1"/>
          </p:cNvSpPr>
          <p:nvPr>
            <p:ph type="sldNum" sz="quarter" idx="5"/>
          </p:nvPr>
        </p:nvSpPr>
        <p:spPr/>
        <p:txBody>
          <a:bodyPr/>
          <a:lstStyle/>
          <a:p>
            <a:fld id="{5579D901-3E52-40A9-99DC-40C3078D3F29}" type="slidenum">
              <a:rPr lang="en-US" smtClean="0"/>
              <a:t>10</a:t>
            </a:fld>
            <a:endParaRPr lang="en-US"/>
          </a:p>
        </p:txBody>
      </p:sp>
    </p:spTree>
    <p:extLst>
      <p:ext uri="{BB962C8B-B14F-4D97-AF65-F5344CB8AC3E}">
        <p14:creationId xmlns:p14="http://schemas.microsoft.com/office/powerpoint/2010/main" val="112347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9D901-3E52-40A9-99DC-40C3078D3F29}" type="slidenum">
              <a:rPr lang="en-US" smtClean="0"/>
              <a:t>11</a:t>
            </a:fld>
            <a:endParaRPr lang="en-US"/>
          </a:p>
        </p:txBody>
      </p:sp>
    </p:spTree>
    <p:extLst>
      <p:ext uri="{BB962C8B-B14F-4D97-AF65-F5344CB8AC3E}">
        <p14:creationId xmlns:p14="http://schemas.microsoft.com/office/powerpoint/2010/main" val="3393722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5579D901-3E52-40A9-99DC-40C3078D3F29}" type="slidenum">
              <a:rPr lang="en-US" smtClean="0"/>
              <a:t>12</a:t>
            </a:fld>
            <a:endParaRPr lang="en-US"/>
          </a:p>
        </p:txBody>
      </p:sp>
    </p:spTree>
    <p:extLst>
      <p:ext uri="{BB962C8B-B14F-4D97-AF65-F5344CB8AC3E}">
        <p14:creationId xmlns:p14="http://schemas.microsoft.com/office/powerpoint/2010/main" val="952410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9D901-3E52-40A9-99DC-40C3078D3F29}" type="slidenum">
              <a:rPr lang="en-US" smtClean="0"/>
              <a:t>26</a:t>
            </a:fld>
            <a:endParaRPr lang="en-US"/>
          </a:p>
        </p:txBody>
      </p:sp>
    </p:spTree>
    <p:extLst>
      <p:ext uri="{BB962C8B-B14F-4D97-AF65-F5344CB8AC3E}">
        <p14:creationId xmlns:p14="http://schemas.microsoft.com/office/powerpoint/2010/main" val="3249965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ladsholder til slidebillede 1"/>
          <p:cNvSpPr>
            <a:spLocks noGrp="1" noRot="1" noChangeAspect="1" noTextEdit="1"/>
          </p:cNvSpPr>
          <p:nvPr>
            <p:ph type="sldImg"/>
          </p:nvPr>
        </p:nvSpPr>
        <p:spPr>
          <a:ln/>
        </p:spPr>
      </p:sp>
      <p:sp>
        <p:nvSpPr>
          <p:cNvPr id="45059" name="Pladsholder til no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altLang="da-DK" dirty="0">
              <a:latin typeface="Arial" panose="020B0604020202020204" pitchFamily="34" charset="0"/>
            </a:endParaRPr>
          </a:p>
        </p:txBody>
      </p:sp>
      <p:sp>
        <p:nvSpPr>
          <p:cNvPr id="45060" name="Pladsholder til slide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85 Helvetica Heavy"/>
                <a:ea typeface="MS PGothic" panose="020B0600070205080204" pitchFamily="34" charset="-128"/>
              </a:defRPr>
            </a:lvl1pPr>
            <a:lvl2pPr marL="742950" indent="-285750">
              <a:defRPr sz="4000">
                <a:solidFill>
                  <a:schemeClr val="tx1"/>
                </a:solidFill>
                <a:latin typeface="85 Helvetica Heavy"/>
                <a:ea typeface="MS PGothic" panose="020B0600070205080204" pitchFamily="34" charset="-128"/>
              </a:defRPr>
            </a:lvl2pPr>
            <a:lvl3pPr marL="1143000" indent="-228600">
              <a:defRPr sz="4000">
                <a:solidFill>
                  <a:schemeClr val="tx1"/>
                </a:solidFill>
                <a:latin typeface="85 Helvetica Heavy"/>
                <a:ea typeface="MS PGothic" panose="020B0600070205080204" pitchFamily="34" charset="-128"/>
              </a:defRPr>
            </a:lvl3pPr>
            <a:lvl4pPr marL="1600200" indent="-228600">
              <a:defRPr sz="4000">
                <a:solidFill>
                  <a:schemeClr val="tx1"/>
                </a:solidFill>
                <a:latin typeface="85 Helvetica Heavy"/>
                <a:ea typeface="MS PGothic" panose="020B0600070205080204" pitchFamily="34" charset="-128"/>
              </a:defRPr>
            </a:lvl4pPr>
            <a:lvl5pPr marL="2057400" indent="-228600">
              <a:defRPr sz="4000">
                <a:solidFill>
                  <a:schemeClr val="tx1"/>
                </a:solidFill>
                <a:latin typeface="85 Helvetica Heavy"/>
                <a:ea typeface="MS PGothic" panose="020B0600070205080204" pitchFamily="34" charset="-128"/>
              </a:defRPr>
            </a:lvl5pPr>
            <a:lvl6pPr marL="2514600" indent="-228600" eaLnBrk="0" fontAlgn="base" hangingPunct="0">
              <a:spcBef>
                <a:spcPct val="0"/>
              </a:spcBef>
              <a:spcAft>
                <a:spcPct val="0"/>
              </a:spcAft>
              <a:defRPr sz="4000">
                <a:solidFill>
                  <a:schemeClr val="tx1"/>
                </a:solidFill>
                <a:latin typeface="85 Helvetica Heavy"/>
                <a:ea typeface="MS PGothic" panose="020B0600070205080204" pitchFamily="34" charset="-128"/>
              </a:defRPr>
            </a:lvl6pPr>
            <a:lvl7pPr marL="2971800" indent="-228600" eaLnBrk="0" fontAlgn="base" hangingPunct="0">
              <a:spcBef>
                <a:spcPct val="0"/>
              </a:spcBef>
              <a:spcAft>
                <a:spcPct val="0"/>
              </a:spcAft>
              <a:defRPr sz="4000">
                <a:solidFill>
                  <a:schemeClr val="tx1"/>
                </a:solidFill>
                <a:latin typeface="85 Helvetica Heavy"/>
                <a:ea typeface="MS PGothic" panose="020B0600070205080204" pitchFamily="34" charset="-128"/>
              </a:defRPr>
            </a:lvl7pPr>
            <a:lvl8pPr marL="3429000" indent="-228600" eaLnBrk="0" fontAlgn="base" hangingPunct="0">
              <a:spcBef>
                <a:spcPct val="0"/>
              </a:spcBef>
              <a:spcAft>
                <a:spcPct val="0"/>
              </a:spcAft>
              <a:defRPr sz="4000">
                <a:solidFill>
                  <a:schemeClr val="tx1"/>
                </a:solidFill>
                <a:latin typeface="85 Helvetica Heavy"/>
                <a:ea typeface="MS PGothic" panose="020B0600070205080204" pitchFamily="34" charset="-128"/>
              </a:defRPr>
            </a:lvl8pPr>
            <a:lvl9pPr marL="3886200" indent="-228600" eaLnBrk="0" fontAlgn="base" hangingPunct="0">
              <a:spcBef>
                <a:spcPct val="0"/>
              </a:spcBef>
              <a:spcAft>
                <a:spcPct val="0"/>
              </a:spcAft>
              <a:defRPr sz="4000">
                <a:solidFill>
                  <a:schemeClr val="tx1"/>
                </a:solidFill>
                <a:latin typeface="85 Helvetica Heavy"/>
                <a:ea typeface="MS PGothic" panose="020B0600070205080204" pitchFamily="34" charset="-128"/>
              </a:defRPr>
            </a:lvl9pPr>
          </a:lstStyle>
          <a:p>
            <a:fld id="{572B7F17-1ED8-4B35-A222-318D9D9F5EED}" type="slidenum">
              <a:rPr lang="da-DK" altLang="da-DK" sz="1200">
                <a:latin typeface="Arial" panose="020B0604020202020204" pitchFamily="34" charset="0"/>
              </a:rPr>
              <a:pPr/>
              <a:t>30</a:t>
            </a:fld>
            <a:endParaRPr lang="da-DK" altLang="da-DK" sz="1200">
              <a:latin typeface="Arial" panose="020B0604020202020204" pitchFamily="34" charset="0"/>
            </a:endParaRPr>
          </a:p>
        </p:txBody>
      </p:sp>
    </p:spTree>
    <p:extLst>
      <p:ext uri="{BB962C8B-B14F-4D97-AF65-F5344CB8AC3E}">
        <p14:creationId xmlns:p14="http://schemas.microsoft.com/office/powerpoint/2010/main" val="3003583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000" dirty="0"/>
          </a:p>
        </p:txBody>
      </p:sp>
      <p:sp>
        <p:nvSpPr>
          <p:cNvPr id="4" name="Pladsholder til slidenummer 3"/>
          <p:cNvSpPr>
            <a:spLocks noGrp="1"/>
          </p:cNvSpPr>
          <p:nvPr>
            <p:ph type="sldNum" sz="quarter" idx="5"/>
          </p:nvPr>
        </p:nvSpPr>
        <p:spPr/>
        <p:txBody>
          <a:bodyPr/>
          <a:lstStyle/>
          <a:p>
            <a:fld id="{5579D901-3E52-40A9-99DC-40C3078D3F29}" type="slidenum">
              <a:rPr lang="en-US" smtClean="0"/>
              <a:t>31</a:t>
            </a:fld>
            <a:endParaRPr lang="en-US"/>
          </a:p>
        </p:txBody>
      </p:sp>
    </p:spTree>
    <p:extLst>
      <p:ext uri="{BB962C8B-B14F-4D97-AF65-F5344CB8AC3E}">
        <p14:creationId xmlns:p14="http://schemas.microsoft.com/office/powerpoint/2010/main" val="3552250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000" dirty="0"/>
          </a:p>
        </p:txBody>
      </p:sp>
      <p:sp>
        <p:nvSpPr>
          <p:cNvPr id="4" name="Pladsholder til slidenummer 3"/>
          <p:cNvSpPr>
            <a:spLocks noGrp="1"/>
          </p:cNvSpPr>
          <p:nvPr>
            <p:ph type="sldNum" sz="quarter" idx="5"/>
          </p:nvPr>
        </p:nvSpPr>
        <p:spPr/>
        <p:txBody>
          <a:bodyPr/>
          <a:lstStyle/>
          <a:p>
            <a:fld id="{5579D901-3E52-40A9-99DC-40C3078D3F29}" type="slidenum">
              <a:rPr lang="en-US" smtClean="0"/>
              <a:t>32</a:t>
            </a:fld>
            <a:endParaRPr lang="en-US"/>
          </a:p>
        </p:txBody>
      </p:sp>
    </p:spTree>
    <p:extLst>
      <p:ext uri="{BB962C8B-B14F-4D97-AF65-F5344CB8AC3E}">
        <p14:creationId xmlns:p14="http://schemas.microsoft.com/office/powerpoint/2010/main" val="2655977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000" dirty="0"/>
          </a:p>
        </p:txBody>
      </p:sp>
      <p:sp>
        <p:nvSpPr>
          <p:cNvPr id="4" name="Pladsholder til slidenummer 3"/>
          <p:cNvSpPr>
            <a:spLocks noGrp="1"/>
          </p:cNvSpPr>
          <p:nvPr>
            <p:ph type="sldNum" sz="quarter" idx="5"/>
          </p:nvPr>
        </p:nvSpPr>
        <p:spPr/>
        <p:txBody>
          <a:bodyPr/>
          <a:lstStyle/>
          <a:p>
            <a:fld id="{5579D901-3E52-40A9-99DC-40C3078D3F29}" type="slidenum">
              <a:rPr lang="en-US" smtClean="0"/>
              <a:t>33</a:t>
            </a:fld>
            <a:endParaRPr lang="en-US"/>
          </a:p>
        </p:txBody>
      </p:sp>
    </p:spTree>
    <p:extLst>
      <p:ext uri="{BB962C8B-B14F-4D97-AF65-F5344CB8AC3E}">
        <p14:creationId xmlns:p14="http://schemas.microsoft.com/office/powerpoint/2010/main" val="2613704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000" dirty="0"/>
          </a:p>
        </p:txBody>
      </p:sp>
      <p:sp>
        <p:nvSpPr>
          <p:cNvPr id="4" name="Pladsholder til slidenummer 3"/>
          <p:cNvSpPr>
            <a:spLocks noGrp="1"/>
          </p:cNvSpPr>
          <p:nvPr>
            <p:ph type="sldNum" sz="quarter" idx="5"/>
          </p:nvPr>
        </p:nvSpPr>
        <p:spPr/>
        <p:txBody>
          <a:bodyPr/>
          <a:lstStyle/>
          <a:p>
            <a:fld id="{5579D901-3E52-40A9-99DC-40C3078D3F29}" type="slidenum">
              <a:rPr lang="en-US" smtClean="0"/>
              <a:t>34</a:t>
            </a:fld>
            <a:endParaRPr lang="en-US"/>
          </a:p>
        </p:txBody>
      </p:sp>
    </p:spTree>
    <p:extLst>
      <p:ext uri="{BB962C8B-B14F-4D97-AF65-F5344CB8AC3E}">
        <p14:creationId xmlns:p14="http://schemas.microsoft.com/office/powerpoint/2010/main" val="3740726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00" dirty="0"/>
              <a:t>Inden vi går til valg af bestyrelsen, vil jeg bruge en stund på at gennemgå bestyrelsens selvevaluering.</a:t>
            </a:r>
          </a:p>
          <a:p>
            <a:endParaRPr lang="da-DK" sz="1000" dirty="0"/>
          </a:p>
          <a:p>
            <a:r>
              <a:rPr lang="da-DK" sz="1000" dirty="0"/>
              <a:t>I punkt 3.5.1. i Anbefalinger for god selskabsledelse fremgår det, at bestyrelsen dels bør fastlægge en evalueringsprocedure for en årlig vurdering af den samlede bestyrelse og de individuelle medlemmer, dels at formanden på generalforsamlingen bør redegøre for evalueringsprocessen og de overordnede konklusioner. </a:t>
            </a:r>
          </a:p>
          <a:p>
            <a:endParaRPr lang="da-DK" sz="1000" dirty="0"/>
          </a:p>
          <a:p>
            <a:r>
              <a:rPr lang="da-DK" sz="1000" dirty="0"/>
              <a:t>I BioPorto foretager vi i bestyrelsen årligt en selvevaluering for at vurdere, om samarbejde, resultater, sammensætning, ledelse og udvalgsarbejde forløber godt og i tråd med den opgave det er, at varetage aktionærernes interesser i BioPorto. </a:t>
            </a:r>
          </a:p>
          <a:p>
            <a:endParaRPr lang="da-DK" sz="1000" dirty="0"/>
          </a:p>
          <a:p>
            <a:r>
              <a:rPr lang="da-DK" sz="1000" dirty="0"/>
              <a:t>I evalueringen lægger vi vægt på samarbejdet med direktionen, vi evaluerer og vurderer bidrag og resultater fra hvert medlem, vi kigger på sammensætningen </a:t>
            </a:r>
            <a:r>
              <a:rPr lang="da-DK" sz="1000" dirty="0" err="1"/>
              <a:t>udfra</a:t>
            </a:r>
            <a:r>
              <a:rPr lang="da-DK" sz="1000" dirty="0"/>
              <a:t> kompetencer og diversitet og vi forholder os til, om vi er tilfredse med de materialer vi modtager og det arbejde der foregår i udvalgene, som vi har nedsat.</a:t>
            </a:r>
          </a:p>
          <a:p>
            <a:endParaRPr lang="da-DK"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a:t>I forhold til samarbejdet med direktionen og ledelsen i BioPorto er vi, som jeg har givet udtryk for tidligere, godt tilfreds og vi i bestyrelsen synes, der leveres en flot og solid indsats. Vi har i 2018 styrket ledelsen med ansættelsen af Ole Larsen, og det har medvirket til at styrke rapporteringen og dialogen om de finansielle, rapporteringsmæssige og økonomiske forhold.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a:t>Blandt medlemmerne i bestyrelsen er der enighed om, at samarbejdet er meget velfungerende, og at medlemmerne er såvel forberedt som aktive til møder. Kompetencerne, vurderer vi, er de rette til at bistå ledelsen, der hvor vi er, og vi har og har haft stor glæde af diversiteten, der er i bestyrelsen på alle kompetencer og øvrige forhold.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a:t>Ligeledes er det i år vurderingen, at arbejdet i udvalg er værdiskabende og struktureret tilfredsstillende, sådan at opgaver varetages effektivt og struktureret, hvilket i vores opfattelse igen er med til at understøtte værdiskabelsen.</a:t>
            </a:r>
          </a:p>
          <a:p>
            <a:endParaRPr lang="da-DK" sz="1000" dirty="0"/>
          </a:p>
        </p:txBody>
      </p:sp>
      <p:sp>
        <p:nvSpPr>
          <p:cNvPr id="4" name="Pladsholder til slidenummer 3"/>
          <p:cNvSpPr>
            <a:spLocks noGrp="1"/>
          </p:cNvSpPr>
          <p:nvPr>
            <p:ph type="sldNum" sz="quarter" idx="5"/>
          </p:nvPr>
        </p:nvSpPr>
        <p:spPr/>
        <p:txBody>
          <a:bodyPr/>
          <a:lstStyle/>
          <a:p>
            <a:fld id="{5579D901-3E52-40A9-99DC-40C3078D3F29}" type="slidenum">
              <a:rPr lang="en-US" smtClean="0"/>
              <a:t>35</a:t>
            </a:fld>
            <a:endParaRPr lang="en-US"/>
          </a:p>
        </p:txBody>
      </p:sp>
    </p:spTree>
    <p:extLst>
      <p:ext uri="{BB962C8B-B14F-4D97-AF65-F5344CB8AC3E}">
        <p14:creationId xmlns:p14="http://schemas.microsoft.com/office/powerpoint/2010/main" val="3196833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000" dirty="0"/>
          </a:p>
        </p:txBody>
      </p:sp>
      <p:sp>
        <p:nvSpPr>
          <p:cNvPr id="4" name="Pladsholder til slidenummer 3"/>
          <p:cNvSpPr>
            <a:spLocks noGrp="1"/>
          </p:cNvSpPr>
          <p:nvPr>
            <p:ph type="sldNum" sz="quarter" idx="5"/>
          </p:nvPr>
        </p:nvSpPr>
        <p:spPr/>
        <p:txBody>
          <a:bodyPr/>
          <a:lstStyle/>
          <a:p>
            <a:fld id="{5579D901-3E52-40A9-99DC-40C3078D3F29}" type="slidenum">
              <a:rPr lang="en-US" smtClean="0"/>
              <a:t>2</a:t>
            </a:fld>
            <a:endParaRPr lang="en-US"/>
          </a:p>
        </p:txBody>
      </p:sp>
    </p:spTree>
    <p:extLst>
      <p:ext uri="{BB962C8B-B14F-4D97-AF65-F5344CB8AC3E}">
        <p14:creationId xmlns:p14="http://schemas.microsoft.com/office/powerpoint/2010/main" val="2633260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00" dirty="0"/>
              <a:t>Som nævnt tidligere stiller Britt som bekendt ikke op. Det ærgrer os, da vi haft et særdeles godt samarbejde med Britt i det år, hun har siddet i </a:t>
            </a:r>
            <a:r>
              <a:rPr lang="da-DK" sz="1000" dirty="0" err="1"/>
              <a:t>BioPortos</a:t>
            </a:r>
            <a:r>
              <a:rPr lang="da-DK" sz="1000" dirty="0"/>
              <a:t> bestyrelse.</a:t>
            </a:r>
          </a:p>
          <a:p>
            <a:endParaRPr lang="da-DK" sz="1000" dirty="0"/>
          </a:p>
          <a:p>
            <a:r>
              <a:rPr lang="da-DK" sz="1000" dirty="0"/>
              <a:t>På valg er til gengæld de øvrige medlemmer, og I kan som anført finde vores oplysninger i årsrapporten på side 28.</a:t>
            </a:r>
          </a:p>
        </p:txBody>
      </p:sp>
      <p:sp>
        <p:nvSpPr>
          <p:cNvPr id="4" name="Pladsholder til slidenummer 3"/>
          <p:cNvSpPr>
            <a:spLocks noGrp="1"/>
          </p:cNvSpPr>
          <p:nvPr>
            <p:ph type="sldNum" sz="quarter" idx="5"/>
          </p:nvPr>
        </p:nvSpPr>
        <p:spPr/>
        <p:txBody>
          <a:bodyPr/>
          <a:lstStyle/>
          <a:p>
            <a:fld id="{5579D901-3E52-40A9-99DC-40C3078D3F29}" type="slidenum">
              <a:rPr lang="en-US" smtClean="0"/>
              <a:t>36</a:t>
            </a:fld>
            <a:endParaRPr lang="en-US"/>
          </a:p>
        </p:txBody>
      </p:sp>
    </p:spTree>
    <p:extLst>
      <p:ext uri="{BB962C8B-B14F-4D97-AF65-F5344CB8AC3E}">
        <p14:creationId xmlns:p14="http://schemas.microsoft.com/office/powerpoint/2010/main" val="1036441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000" dirty="0"/>
          </a:p>
        </p:txBody>
      </p:sp>
      <p:sp>
        <p:nvSpPr>
          <p:cNvPr id="4" name="Pladsholder til slidenummer 3"/>
          <p:cNvSpPr>
            <a:spLocks noGrp="1"/>
          </p:cNvSpPr>
          <p:nvPr>
            <p:ph type="sldNum" sz="quarter" idx="5"/>
          </p:nvPr>
        </p:nvSpPr>
        <p:spPr/>
        <p:txBody>
          <a:bodyPr/>
          <a:lstStyle/>
          <a:p>
            <a:fld id="{5579D901-3E52-40A9-99DC-40C3078D3F29}" type="slidenum">
              <a:rPr lang="en-US" smtClean="0"/>
              <a:t>37</a:t>
            </a:fld>
            <a:endParaRPr lang="en-US"/>
          </a:p>
        </p:txBody>
      </p:sp>
    </p:spTree>
    <p:extLst>
      <p:ext uri="{BB962C8B-B14F-4D97-AF65-F5344CB8AC3E}">
        <p14:creationId xmlns:p14="http://schemas.microsoft.com/office/powerpoint/2010/main" val="1846173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000" dirty="0"/>
          </a:p>
        </p:txBody>
      </p:sp>
      <p:sp>
        <p:nvSpPr>
          <p:cNvPr id="4" name="Pladsholder til slidenummer 3"/>
          <p:cNvSpPr>
            <a:spLocks noGrp="1"/>
          </p:cNvSpPr>
          <p:nvPr>
            <p:ph type="sldNum" sz="quarter" idx="5"/>
          </p:nvPr>
        </p:nvSpPr>
        <p:spPr/>
        <p:txBody>
          <a:bodyPr/>
          <a:lstStyle/>
          <a:p>
            <a:fld id="{5579D901-3E52-40A9-99DC-40C3078D3F29}" type="slidenum">
              <a:rPr lang="en-US" smtClean="0"/>
              <a:t>38</a:t>
            </a:fld>
            <a:endParaRPr lang="en-US"/>
          </a:p>
        </p:txBody>
      </p:sp>
    </p:spTree>
    <p:extLst>
      <p:ext uri="{BB962C8B-B14F-4D97-AF65-F5344CB8AC3E}">
        <p14:creationId xmlns:p14="http://schemas.microsoft.com/office/powerpoint/2010/main" val="15759302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000" dirty="0"/>
          </a:p>
        </p:txBody>
      </p:sp>
      <p:sp>
        <p:nvSpPr>
          <p:cNvPr id="4" name="Pladsholder til slidenummer 3"/>
          <p:cNvSpPr>
            <a:spLocks noGrp="1"/>
          </p:cNvSpPr>
          <p:nvPr>
            <p:ph type="sldNum" sz="quarter" idx="5"/>
          </p:nvPr>
        </p:nvSpPr>
        <p:spPr/>
        <p:txBody>
          <a:bodyPr/>
          <a:lstStyle/>
          <a:p>
            <a:fld id="{5579D901-3E52-40A9-99DC-40C3078D3F29}" type="slidenum">
              <a:rPr lang="en-US" smtClean="0"/>
              <a:t>39</a:t>
            </a:fld>
            <a:endParaRPr lang="en-US"/>
          </a:p>
        </p:txBody>
      </p:sp>
    </p:spTree>
    <p:extLst>
      <p:ext uri="{BB962C8B-B14F-4D97-AF65-F5344CB8AC3E}">
        <p14:creationId xmlns:p14="http://schemas.microsoft.com/office/powerpoint/2010/main" val="31982030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000" dirty="0"/>
          </a:p>
        </p:txBody>
      </p:sp>
      <p:sp>
        <p:nvSpPr>
          <p:cNvPr id="4" name="Pladsholder til slidenummer 3"/>
          <p:cNvSpPr>
            <a:spLocks noGrp="1"/>
          </p:cNvSpPr>
          <p:nvPr>
            <p:ph type="sldNum" sz="quarter" idx="5"/>
          </p:nvPr>
        </p:nvSpPr>
        <p:spPr/>
        <p:txBody>
          <a:bodyPr/>
          <a:lstStyle/>
          <a:p>
            <a:fld id="{5579D901-3E52-40A9-99DC-40C3078D3F29}" type="slidenum">
              <a:rPr lang="en-US" smtClean="0"/>
              <a:t>40</a:t>
            </a:fld>
            <a:endParaRPr lang="en-US"/>
          </a:p>
        </p:txBody>
      </p:sp>
    </p:spTree>
    <p:extLst>
      <p:ext uri="{BB962C8B-B14F-4D97-AF65-F5344CB8AC3E}">
        <p14:creationId xmlns:p14="http://schemas.microsoft.com/office/powerpoint/2010/main" val="2721497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000" dirty="0"/>
          </a:p>
        </p:txBody>
      </p:sp>
      <p:sp>
        <p:nvSpPr>
          <p:cNvPr id="4" name="Pladsholder til slidenummer 3"/>
          <p:cNvSpPr>
            <a:spLocks noGrp="1"/>
          </p:cNvSpPr>
          <p:nvPr>
            <p:ph type="sldNum" sz="quarter" idx="5"/>
          </p:nvPr>
        </p:nvSpPr>
        <p:spPr/>
        <p:txBody>
          <a:bodyPr/>
          <a:lstStyle/>
          <a:p>
            <a:fld id="{5579D901-3E52-40A9-99DC-40C3078D3F29}" type="slidenum">
              <a:rPr lang="en-US" smtClean="0"/>
              <a:t>41</a:t>
            </a:fld>
            <a:endParaRPr lang="en-US"/>
          </a:p>
        </p:txBody>
      </p:sp>
    </p:spTree>
    <p:extLst>
      <p:ext uri="{BB962C8B-B14F-4D97-AF65-F5344CB8AC3E}">
        <p14:creationId xmlns:p14="http://schemas.microsoft.com/office/powerpoint/2010/main" val="2335541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000" dirty="0"/>
          </a:p>
        </p:txBody>
      </p:sp>
      <p:sp>
        <p:nvSpPr>
          <p:cNvPr id="4" name="Pladsholder til slidenummer 3"/>
          <p:cNvSpPr>
            <a:spLocks noGrp="1"/>
          </p:cNvSpPr>
          <p:nvPr>
            <p:ph type="sldNum" sz="quarter" idx="5"/>
          </p:nvPr>
        </p:nvSpPr>
        <p:spPr/>
        <p:txBody>
          <a:bodyPr/>
          <a:lstStyle/>
          <a:p>
            <a:fld id="{5579D901-3E52-40A9-99DC-40C3078D3F29}" type="slidenum">
              <a:rPr lang="en-US" smtClean="0"/>
              <a:t>42</a:t>
            </a:fld>
            <a:endParaRPr lang="en-US"/>
          </a:p>
        </p:txBody>
      </p:sp>
    </p:spTree>
    <p:extLst>
      <p:ext uri="{BB962C8B-B14F-4D97-AF65-F5344CB8AC3E}">
        <p14:creationId xmlns:p14="http://schemas.microsoft.com/office/powerpoint/2010/main" val="22154826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000" dirty="0"/>
          </a:p>
        </p:txBody>
      </p:sp>
      <p:sp>
        <p:nvSpPr>
          <p:cNvPr id="4" name="Pladsholder til slidenummer 3"/>
          <p:cNvSpPr>
            <a:spLocks noGrp="1"/>
          </p:cNvSpPr>
          <p:nvPr>
            <p:ph type="sldNum" sz="quarter" idx="5"/>
          </p:nvPr>
        </p:nvSpPr>
        <p:spPr/>
        <p:txBody>
          <a:bodyPr/>
          <a:lstStyle/>
          <a:p>
            <a:fld id="{5579D901-3E52-40A9-99DC-40C3078D3F29}" type="slidenum">
              <a:rPr lang="en-US" smtClean="0"/>
              <a:t>43</a:t>
            </a:fld>
            <a:endParaRPr lang="en-US"/>
          </a:p>
        </p:txBody>
      </p:sp>
    </p:spTree>
    <p:extLst>
      <p:ext uri="{BB962C8B-B14F-4D97-AF65-F5344CB8AC3E}">
        <p14:creationId xmlns:p14="http://schemas.microsoft.com/office/powerpoint/2010/main" val="9495270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000" dirty="0"/>
          </a:p>
        </p:txBody>
      </p:sp>
      <p:sp>
        <p:nvSpPr>
          <p:cNvPr id="4" name="Pladsholder til slidenummer 3"/>
          <p:cNvSpPr>
            <a:spLocks noGrp="1"/>
          </p:cNvSpPr>
          <p:nvPr>
            <p:ph type="sldNum" sz="quarter" idx="5"/>
          </p:nvPr>
        </p:nvSpPr>
        <p:spPr/>
        <p:txBody>
          <a:bodyPr/>
          <a:lstStyle/>
          <a:p>
            <a:fld id="{5579D901-3E52-40A9-99DC-40C3078D3F29}" type="slidenum">
              <a:rPr lang="en-US" smtClean="0"/>
              <a:t>44</a:t>
            </a:fld>
            <a:endParaRPr lang="en-US"/>
          </a:p>
        </p:txBody>
      </p:sp>
    </p:spTree>
    <p:extLst>
      <p:ext uri="{BB962C8B-B14F-4D97-AF65-F5344CB8AC3E}">
        <p14:creationId xmlns:p14="http://schemas.microsoft.com/office/powerpoint/2010/main" val="1450066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000" dirty="0"/>
          </a:p>
        </p:txBody>
      </p:sp>
      <p:sp>
        <p:nvSpPr>
          <p:cNvPr id="4" name="Pladsholder til slidenummer 3"/>
          <p:cNvSpPr>
            <a:spLocks noGrp="1"/>
          </p:cNvSpPr>
          <p:nvPr>
            <p:ph type="sldNum" sz="quarter" idx="5"/>
          </p:nvPr>
        </p:nvSpPr>
        <p:spPr/>
        <p:txBody>
          <a:bodyPr/>
          <a:lstStyle/>
          <a:p>
            <a:fld id="{5579D901-3E52-40A9-99DC-40C3078D3F29}" type="slidenum">
              <a:rPr lang="en-US" smtClean="0"/>
              <a:t>45</a:t>
            </a:fld>
            <a:endParaRPr lang="en-US"/>
          </a:p>
        </p:txBody>
      </p:sp>
    </p:spTree>
    <p:extLst>
      <p:ext uri="{BB962C8B-B14F-4D97-AF65-F5344CB8AC3E}">
        <p14:creationId xmlns:p14="http://schemas.microsoft.com/office/powerpoint/2010/main" val="160139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000" dirty="0"/>
          </a:p>
        </p:txBody>
      </p:sp>
      <p:sp>
        <p:nvSpPr>
          <p:cNvPr id="4" name="Pladsholder til slidenummer 3"/>
          <p:cNvSpPr>
            <a:spLocks noGrp="1"/>
          </p:cNvSpPr>
          <p:nvPr>
            <p:ph type="sldNum" sz="quarter" idx="5"/>
          </p:nvPr>
        </p:nvSpPr>
        <p:spPr/>
        <p:txBody>
          <a:bodyPr/>
          <a:lstStyle/>
          <a:p>
            <a:fld id="{5579D901-3E52-40A9-99DC-40C3078D3F29}" type="slidenum">
              <a:rPr lang="en-US" smtClean="0"/>
              <a:t>3</a:t>
            </a:fld>
            <a:endParaRPr lang="en-US"/>
          </a:p>
        </p:txBody>
      </p:sp>
    </p:spTree>
    <p:extLst>
      <p:ext uri="{BB962C8B-B14F-4D97-AF65-F5344CB8AC3E}">
        <p14:creationId xmlns:p14="http://schemas.microsoft.com/office/powerpoint/2010/main" val="4483117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000" dirty="0"/>
          </a:p>
        </p:txBody>
      </p:sp>
      <p:sp>
        <p:nvSpPr>
          <p:cNvPr id="4" name="Pladsholder til slidenummer 3"/>
          <p:cNvSpPr>
            <a:spLocks noGrp="1"/>
          </p:cNvSpPr>
          <p:nvPr>
            <p:ph type="sldNum" sz="quarter" idx="5"/>
          </p:nvPr>
        </p:nvSpPr>
        <p:spPr/>
        <p:txBody>
          <a:bodyPr/>
          <a:lstStyle/>
          <a:p>
            <a:fld id="{5579D901-3E52-40A9-99DC-40C3078D3F29}" type="slidenum">
              <a:rPr lang="en-US" smtClean="0"/>
              <a:t>46</a:t>
            </a:fld>
            <a:endParaRPr lang="en-US"/>
          </a:p>
        </p:txBody>
      </p:sp>
    </p:spTree>
    <p:extLst>
      <p:ext uri="{BB962C8B-B14F-4D97-AF65-F5344CB8AC3E}">
        <p14:creationId xmlns:p14="http://schemas.microsoft.com/office/powerpoint/2010/main" val="25640648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000" dirty="0"/>
          </a:p>
        </p:txBody>
      </p:sp>
      <p:sp>
        <p:nvSpPr>
          <p:cNvPr id="4" name="Pladsholder til slidenummer 3"/>
          <p:cNvSpPr>
            <a:spLocks noGrp="1"/>
          </p:cNvSpPr>
          <p:nvPr>
            <p:ph type="sldNum" sz="quarter" idx="5"/>
          </p:nvPr>
        </p:nvSpPr>
        <p:spPr/>
        <p:txBody>
          <a:bodyPr/>
          <a:lstStyle/>
          <a:p>
            <a:fld id="{5579D901-3E52-40A9-99DC-40C3078D3F29}" type="slidenum">
              <a:rPr lang="en-US" smtClean="0"/>
              <a:t>47</a:t>
            </a:fld>
            <a:endParaRPr lang="en-US"/>
          </a:p>
        </p:txBody>
      </p:sp>
    </p:spTree>
    <p:extLst>
      <p:ext uri="{BB962C8B-B14F-4D97-AF65-F5344CB8AC3E}">
        <p14:creationId xmlns:p14="http://schemas.microsoft.com/office/powerpoint/2010/main" val="3055364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Tak</a:t>
            </a:r>
            <a:r>
              <a:rPr lang="en-US" dirty="0"/>
              <a:t> for </a:t>
            </a:r>
            <a:r>
              <a:rPr lang="en-US" dirty="0" err="1"/>
              <a:t>ordet</a:t>
            </a:r>
            <a:r>
              <a:rPr lang="en-US" dirty="0"/>
              <a:t>, Anders.</a:t>
            </a:r>
          </a:p>
          <a:p>
            <a:endParaRPr lang="en-US" dirty="0"/>
          </a:p>
          <a:p>
            <a:r>
              <a:rPr lang="en-US" dirty="0"/>
              <a:t>Lad </a:t>
            </a:r>
            <a:r>
              <a:rPr lang="en-US" dirty="0" err="1"/>
              <a:t>mig</a:t>
            </a:r>
            <a:r>
              <a:rPr lang="en-US" dirty="0"/>
              <a:t> </a:t>
            </a:r>
            <a:r>
              <a:rPr lang="en-US" dirty="0" err="1"/>
              <a:t>starte</a:t>
            </a:r>
            <a:r>
              <a:rPr lang="en-US" dirty="0"/>
              <a:t> med at </a:t>
            </a:r>
            <a:r>
              <a:rPr lang="en-US" dirty="0" err="1"/>
              <a:t>byde</a:t>
            </a:r>
            <a:r>
              <a:rPr lang="en-US" dirty="0"/>
              <a:t> </a:t>
            </a:r>
            <a:r>
              <a:rPr lang="en-US" dirty="0" err="1"/>
              <a:t>jer</a:t>
            </a:r>
            <a:r>
              <a:rPr lang="en-US" dirty="0"/>
              <a:t> </a:t>
            </a:r>
            <a:r>
              <a:rPr lang="en-US" dirty="0" err="1"/>
              <a:t>alle</a:t>
            </a:r>
            <a:r>
              <a:rPr lang="en-US" dirty="0"/>
              <a:t> </a:t>
            </a:r>
            <a:r>
              <a:rPr lang="en-US" dirty="0" err="1"/>
              <a:t>velkommen</a:t>
            </a:r>
            <a:r>
              <a:rPr lang="en-US" dirty="0"/>
              <a:t> </a:t>
            </a:r>
            <a:r>
              <a:rPr lang="en-US" dirty="0" err="1"/>
              <a:t>til</a:t>
            </a:r>
            <a:r>
              <a:rPr lang="en-US" dirty="0"/>
              <a:t> </a:t>
            </a:r>
            <a:r>
              <a:rPr lang="en-US" dirty="0" err="1"/>
              <a:t>dette</a:t>
            </a:r>
            <a:r>
              <a:rPr lang="en-US" dirty="0"/>
              <a:t> </a:t>
            </a:r>
            <a:r>
              <a:rPr lang="en-US" dirty="0" err="1"/>
              <a:t>års</a:t>
            </a:r>
            <a:r>
              <a:rPr lang="en-US" dirty="0"/>
              <a:t> </a:t>
            </a:r>
            <a:r>
              <a:rPr lang="en-US" dirty="0" err="1"/>
              <a:t>generalforsamling</a:t>
            </a:r>
            <a:r>
              <a:rPr lang="en-US" dirty="0"/>
              <a:t>.</a:t>
            </a:r>
          </a:p>
          <a:p>
            <a:endParaRPr lang="en-US" dirty="0"/>
          </a:p>
          <a:p>
            <a:r>
              <a:rPr lang="en-US" dirty="0" err="1"/>
              <a:t>Jeg</a:t>
            </a:r>
            <a:r>
              <a:rPr lang="en-US" dirty="0"/>
              <a:t> </a:t>
            </a:r>
            <a:r>
              <a:rPr lang="en-US" dirty="0" err="1"/>
              <a:t>vil</a:t>
            </a:r>
            <a:r>
              <a:rPr lang="en-US" dirty="0"/>
              <a:t> </a:t>
            </a:r>
            <a:r>
              <a:rPr lang="en-US" dirty="0" err="1"/>
              <a:t>starte</a:t>
            </a:r>
            <a:r>
              <a:rPr lang="en-US" dirty="0"/>
              <a:t> med at </a:t>
            </a:r>
            <a:r>
              <a:rPr lang="en-US" dirty="0" err="1"/>
              <a:t>komme</a:t>
            </a:r>
            <a:r>
              <a:rPr lang="en-US" dirty="0"/>
              <a:t> med mine </a:t>
            </a:r>
            <a:r>
              <a:rPr lang="en-US" dirty="0" err="1"/>
              <a:t>betragtninger</a:t>
            </a:r>
            <a:r>
              <a:rPr lang="en-US" dirty="0"/>
              <a:t> for 2018 </a:t>
            </a:r>
            <a:r>
              <a:rPr lang="en-US" dirty="0" err="1"/>
              <a:t>og</a:t>
            </a:r>
            <a:r>
              <a:rPr lang="en-US" dirty="0"/>
              <a:t> </a:t>
            </a:r>
            <a:r>
              <a:rPr lang="en-US" dirty="0" err="1"/>
              <a:t>løfte</a:t>
            </a:r>
            <a:r>
              <a:rPr lang="en-US" dirty="0"/>
              <a:t> </a:t>
            </a:r>
            <a:r>
              <a:rPr lang="en-US" dirty="0" err="1"/>
              <a:t>låget</a:t>
            </a:r>
            <a:r>
              <a:rPr lang="en-US" dirty="0"/>
              <a:t> </a:t>
            </a:r>
            <a:r>
              <a:rPr lang="en-US" dirty="0" err="1"/>
              <a:t>på</a:t>
            </a:r>
            <a:r>
              <a:rPr lang="en-US" dirty="0"/>
              <a:t>, </a:t>
            </a:r>
            <a:r>
              <a:rPr lang="en-US" dirty="0" err="1"/>
              <a:t>hvordan</a:t>
            </a:r>
            <a:r>
              <a:rPr lang="en-US" dirty="0"/>
              <a:t> vi </a:t>
            </a:r>
            <a:r>
              <a:rPr lang="en-US" dirty="0" err="1"/>
              <a:t>i</a:t>
            </a:r>
            <a:r>
              <a:rPr lang="en-US" dirty="0"/>
              <a:t> </a:t>
            </a:r>
            <a:r>
              <a:rPr lang="en-US" dirty="0" err="1"/>
              <a:t>bestyrelsen</a:t>
            </a:r>
            <a:r>
              <a:rPr lang="en-US" dirty="0"/>
              <a:t> ser </a:t>
            </a:r>
            <a:r>
              <a:rPr lang="en-US" dirty="0" err="1"/>
              <a:t>ind</a:t>
            </a:r>
            <a:r>
              <a:rPr lang="en-US" dirty="0"/>
              <a:t> </a:t>
            </a:r>
            <a:r>
              <a:rPr lang="en-US" dirty="0" err="1"/>
              <a:t>i</a:t>
            </a:r>
            <a:r>
              <a:rPr lang="en-US" dirty="0"/>
              <a:t> </a:t>
            </a:r>
            <a:r>
              <a:rPr lang="en-US" dirty="0" err="1"/>
              <a:t>fremtiden</a:t>
            </a:r>
            <a:r>
              <a:rPr lang="en-US" dirty="0"/>
              <a:t>. </a:t>
            </a:r>
            <a:r>
              <a:rPr lang="en-US" dirty="0" err="1"/>
              <a:t>Dernæst</a:t>
            </a:r>
            <a:r>
              <a:rPr lang="en-US" dirty="0"/>
              <a:t> </a:t>
            </a:r>
            <a:r>
              <a:rPr lang="en-US" dirty="0" err="1"/>
              <a:t>vil</a:t>
            </a:r>
            <a:r>
              <a:rPr lang="en-US" dirty="0"/>
              <a:t> Peter </a:t>
            </a:r>
            <a:r>
              <a:rPr lang="en-US" dirty="0" err="1"/>
              <a:t>tage</a:t>
            </a:r>
            <a:r>
              <a:rPr lang="en-US" dirty="0"/>
              <a:t> over, </a:t>
            </a:r>
            <a:r>
              <a:rPr lang="en-US" dirty="0" err="1"/>
              <a:t>og</a:t>
            </a:r>
            <a:r>
              <a:rPr lang="en-US" dirty="0"/>
              <a:t> </a:t>
            </a:r>
            <a:r>
              <a:rPr lang="en-US" dirty="0" err="1"/>
              <a:t>gennemgå</a:t>
            </a:r>
            <a:r>
              <a:rPr lang="en-US" dirty="0"/>
              <a:t> 2018 </a:t>
            </a:r>
            <a:r>
              <a:rPr lang="en-US" dirty="0" err="1"/>
              <a:t>regnskabet</a:t>
            </a:r>
            <a:r>
              <a:rPr lang="en-US" dirty="0"/>
              <a:t> </a:t>
            </a:r>
            <a:r>
              <a:rPr lang="en-US" dirty="0" err="1"/>
              <a:t>og</a:t>
            </a:r>
            <a:r>
              <a:rPr lang="en-US" dirty="0"/>
              <a:t> </a:t>
            </a:r>
            <a:r>
              <a:rPr lang="en-US" dirty="0" err="1"/>
              <a:t>selskabets</a:t>
            </a:r>
            <a:r>
              <a:rPr lang="en-US" dirty="0"/>
              <a:t> </a:t>
            </a:r>
            <a:r>
              <a:rPr lang="en-US" dirty="0" err="1"/>
              <a:t>aktiviteter</a:t>
            </a:r>
            <a:r>
              <a:rPr lang="en-US" dirty="0"/>
              <a:t> </a:t>
            </a:r>
            <a:r>
              <a:rPr lang="en-US" dirty="0" err="1"/>
              <a:t>nærmere</a:t>
            </a:r>
            <a:r>
              <a:rPr lang="en-US" dirty="0"/>
              <a:t>.</a:t>
            </a:r>
          </a:p>
        </p:txBody>
      </p:sp>
      <p:sp>
        <p:nvSpPr>
          <p:cNvPr id="4" name="Slide Number Placeholder 3"/>
          <p:cNvSpPr>
            <a:spLocks noGrp="1"/>
          </p:cNvSpPr>
          <p:nvPr>
            <p:ph type="sldNum" sz="quarter" idx="10"/>
          </p:nvPr>
        </p:nvSpPr>
        <p:spPr/>
        <p:txBody>
          <a:bodyPr/>
          <a:lstStyle/>
          <a:p>
            <a:fld id="{5579D901-3E52-40A9-99DC-40C3078D3F29}" type="slidenum">
              <a:rPr lang="en-US" smtClean="0"/>
              <a:t>4</a:t>
            </a:fld>
            <a:endParaRPr lang="en-US"/>
          </a:p>
        </p:txBody>
      </p:sp>
    </p:spTree>
    <p:extLst>
      <p:ext uri="{BB962C8B-B14F-4D97-AF65-F5344CB8AC3E}">
        <p14:creationId xmlns:p14="http://schemas.microsoft.com/office/powerpoint/2010/main" val="3561694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00" dirty="0"/>
              <a:t>Tallene taler deres eget tydelige sprog.</a:t>
            </a:r>
          </a:p>
          <a:p>
            <a:endParaRPr lang="da-DK" sz="1000" dirty="0"/>
          </a:p>
          <a:p>
            <a:r>
              <a:rPr lang="da-DK" sz="1000" dirty="0"/>
              <a:t>Antallet af AKI tilfælde er øget med 230% de seneste 10 år alene i USA, som udgør omkring 44% af verdensmarkedet.</a:t>
            </a:r>
          </a:p>
          <a:p>
            <a:endParaRPr lang="da-DK" sz="1000" dirty="0"/>
          </a:p>
          <a:p>
            <a:r>
              <a:rPr lang="da-DK" sz="1000" dirty="0"/>
              <a:t>Vores løsning kan på meget afgørende vis medvirke til at reducere antallet af AKI tilfælde med dødelig udgang. Simpelthen fordi vores test er bedre i stand til at afdække problemet, end nogen anden test på markedet. Og det er der et kæmpe behov for fordi antallet af AKI tilfælde stiger og stiger.</a:t>
            </a:r>
          </a:p>
          <a:p>
            <a:endParaRPr lang="da-DK" sz="1000" dirty="0"/>
          </a:p>
          <a:p>
            <a:r>
              <a:rPr lang="da-DK" sz="1000" dirty="0"/>
              <a:t>Det giver os en begrundet tro på, at vi hurtigt kan blive standard of </a:t>
            </a:r>
            <a:r>
              <a:rPr lang="da-DK" sz="1000" dirty="0" err="1"/>
              <a:t>care</a:t>
            </a:r>
            <a:r>
              <a:rPr lang="da-DK" sz="1000" dirty="0"/>
              <a:t>, og medvirke til at give patienter bedre vilkår for den rette diagnose hurtigere, og samtidig bidrage til at reducere de meget betydelige sundhedsomkostninger, som AKI i dag udgør.</a:t>
            </a:r>
          </a:p>
        </p:txBody>
      </p:sp>
      <p:sp>
        <p:nvSpPr>
          <p:cNvPr id="4" name="Pladsholder til slidenummer 3"/>
          <p:cNvSpPr>
            <a:spLocks noGrp="1"/>
          </p:cNvSpPr>
          <p:nvPr>
            <p:ph type="sldNum" sz="quarter" idx="5"/>
          </p:nvPr>
        </p:nvSpPr>
        <p:spPr/>
        <p:txBody>
          <a:bodyPr/>
          <a:lstStyle/>
          <a:p>
            <a:fld id="{5579D901-3E52-40A9-99DC-40C3078D3F29}" type="slidenum">
              <a:rPr lang="en-US" smtClean="0"/>
              <a:t>5</a:t>
            </a:fld>
            <a:endParaRPr lang="en-US"/>
          </a:p>
        </p:txBody>
      </p:sp>
    </p:spTree>
    <p:extLst>
      <p:ext uri="{BB962C8B-B14F-4D97-AF65-F5344CB8AC3E}">
        <p14:creationId xmlns:p14="http://schemas.microsoft.com/office/powerpoint/2010/main" val="3606702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00" dirty="0"/>
              <a:t>Og hvad er det så for en mulighed, vi kigger ind?</a:t>
            </a:r>
          </a:p>
          <a:p>
            <a:endParaRPr lang="da-DK" sz="1000" dirty="0"/>
          </a:p>
          <a:p>
            <a:r>
              <a:rPr lang="da-DK" sz="1000" dirty="0"/>
              <a:t>Vi har i 2018 og her i 2019 fået adgang til en mængde data, som understøtter vores vurdering af, at det globale marked er meget betydeligt for et produkt som The NGAL Test. </a:t>
            </a:r>
          </a:p>
          <a:p>
            <a:endParaRPr lang="da-DK" sz="1000" dirty="0"/>
          </a:p>
          <a:p>
            <a:r>
              <a:rPr lang="da-DK" sz="1000" dirty="0"/>
              <a:t>Samlet set ser vi ind i et globalt marked på mere end 5 milliarder US dollar. Det er et vanvittigt stort potentiale, og det bliver endnu mere interessant af, at kun få i dag har produkter, der giver adgang til dette marked.</a:t>
            </a:r>
          </a:p>
          <a:p>
            <a:endParaRPr lang="da-DK" sz="1000" dirty="0"/>
          </a:p>
          <a:p>
            <a:r>
              <a:rPr lang="da-DK" sz="1000" dirty="0"/>
              <a:t>Vores vurdering er, at det research </a:t>
            </a:r>
            <a:r>
              <a:rPr lang="da-DK" sz="1000" dirty="0" err="1"/>
              <a:t>use</a:t>
            </a:r>
            <a:r>
              <a:rPr lang="da-DK" sz="1000" dirty="0"/>
              <a:t> </a:t>
            </a:r>
            <a:r>
              <a:rPr lang="da-DK" sz="1000" dirty="0" err="1"/>
              <a:t>only</a:t>
            </a:r>
            <a:r>
              <a:rPr lang="da-DK" sz="1000" dirty="0"/>
              <a:t> marked, vi har adresseret målrettet i 2017 og 2018, repræsenterer en værdi på ca. 100 millioner US dollar, svarende til 5 millioner test af 20 USD stykket. Der er med andre ord fortsat et stort uudnyttet marked for os endnu i dette felt. Det understreger vores fremgang på 80% i salget fra 2017 til 2018 da også på fremragende vis.</a:t>
            </a:r>
          </a:p>
          <a:p>
            <a:endParaRPr lang="da-DK" sz="1000" dirty="0"/>
          </a:p>
          <a:p>
            <a:r>
              <a:rPr lang="da-DK" sz="1000" dirty="0"/>
              <a:t>Men de virkelig interessante markeder er dem, vi får mulighed for at sælge til, når vi har opnået godkendelser til </a:t>
            </a:r>
            <a:r>
              <a:rPr lang="da-DK" sz="1000" dirty="0" err="1"/>
              <a:t>risk</a:t>
            </a:r>
            <a:r>
              <a:rPr lang="da-DK" sz="1000" dirty="0"/>
              <a:t> </a:t>
            </a:r>
            <a:r>
              <a:rPr lang="da-DK" sz="1000" dirty="0" err="1"/>
              <a:t>prediction</a:t>
            </a:r>
            <a:r>
              <a:rPr lang="da-DK" sz="1000" dirty="0"/>
              <a:t> i henholdsvis voksne og børn. Voksen-markedet vil vi både gå til via egne salgsstyrker og specielt via partnerskaber. Det pædiatriske marked – altså markedet for børn – er derimod langt mere specifikt, og derfor kan vi målrettet adressere det på egen hånd. </a:t>
            </a:r>
          </a:p>
          <a:p>
            <a:endParaRPr lang="da-DK" sz="1000" dirty="0"/>
          </a:p>
          <a:p>
            <a:r>
              <a:rPr lang="da-DK" sz="1000" dirty="0"/>
              <a:t>Efter vi i 2019 forhåbentlig har opnået godkendelser til begge disse områder, vil vi begynde at se på mulighederne for at udbrede NGAL platformen til andre indikationer. Fx til monitorering, eksklusion på skadestuerne og til vurdering af bi-effekter og optimering i cancer behandling, hvor nyreskade kan være en alvorlig bekymring. Samlet set vil disse markeder næsten fordoble markedsmuligheden, men vil også kræve yderligere studier og godkendelser hos FDA, inden vi kan gå til dem.</a:t>
            </a:r>
          </a:p>
        </p:txBody>
      </p:sp>
      <p:sp>
        <p:nvSpPr>
          <p:cNvPr id="4" name="Pladsholder til slidenummer 3"/>
          <p:cNvSpPr>
            <a:spLocks noGrp="1"/>
          </p:cNvSpPr>
          <p:nvPr>
            <p:ph type="sldNum" sz="quarter" idx="5"/>
          </p:nvPr>
        </p:nvSpPr>
        <p:spPr/>
        <p:txBody>
          <a:bodyPr/>
          <a:lstStyle/>
          <a:p>
            <a:fld id="{5579D901-3E52-40A9-99DC-40C3078D3F29}" type="slidenum">
              <a:rPr lang="en-US" smtClean="0"/>
              <a:t>6</a:t>
            </a:fld>
            <a:endParaRPr lang="en-US"/>
          </a:p>
        </p:txBody>
      </p:sp>
    </p:spTree>
    <p:extLst>
      <p:ext uri="{BB962C8B-B14F-4D97-AF65-F5344CB8AC3E}">
        <p14:creationId xmlns:p14="http://schemas.microsoft.com/office/powerpoint/2010/main" val="2704205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800" dirty="0"/>
          </a:p>
        </p:txBody>
      </p:sp>
      <p:sp>
        <p:nvSpPr>
          <p:cNvPr id="4" name="Pladsholder til slidenummer 3"/>
          <p:cNvSpPr>
            <a:spLocks noGrp="1"/>
          </p:cNvSpPr>
          <p:nvPr>
            <p:ph type="sldNum" sz="quarter" idx="5"/>
          </p:nvPr>
        </p:nvSpPr>
        <p:spPr/>
        <p:txBody>
          <a:bodyPr/>
          <a:lstStyle/>
          <a:p>
            <a:fld id="{5579D901-3E52-40A9-99DC-40C3078D3F29}" type="slidenum">
              <a:rPr lang="en-US" smtClean="0"/>
              <a:t>7</a:t>
            </a:fld>
            <a:endParaRPr lang="en-US"/>
          </a:p>
        </p:txBody>
      </p:sp>
    </p:spTree>
    <p:extLst>
      <p:ext uri="{BB962C8B-B14F-4D97-AF65-F5344CB8AC3E}">
        <p14:creationId xmlns:p14="http://schemas.microsoft.com/office/powerpoint/2010/main" val="2778236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800" dirty="0"/>
              <a:t>2018 blev et meget begivenhedsrigt og intenst år i BioPorto.</a:t>
            </a:r>
          </a:p>
          <a:p>
            <a:endParaRPr lang="da-DK" sz="800" dirty="0"/>
          </a:p>
          <a:p>
            <a:r>
              <a:rPr lang="da-DK" sz="800" dirty="0"/>
              <a:t>Vores fokus var fra starten af året på The NGAL Test. Fokus var specielt rettet mod USA, som vi forventer bliver det marked, hvor vi skal opnå et stort markedsmæssigt gennembrud, når vi i 2019 forventningsvis modtager godkendelser fra FDA.</a:t>
            </a:r>
          </a:p>
          <a:p>
            <a:endParaRPr lang="da-DK" sz="800" dirty="0"/>
          </a:p>
          <a:p>
            <a:r>
              <a:rPr lang="da-DK" sz="800" dirty="0"/>
              <a:t>Indtil de godkendelser er på plads sælger vi The NGAL Test til laboratoriebrug – eller research </a:t>
            </a:r>
            <a:r>
              <a:rPr lang="da-DK" sz="800" dirty="0" err="1"/>
              <a:t>use</a:t>
            </a:r>
            <a:r>
              <a:rPr lang="da-DK" sz="800" dirty="0"/>
              <a:t> </a:t>
            </a:r>
            <a:r>
              <a:rPr lang="da-DK" sz="800" dirty="0" err="1"/>
              <a:t>only</a:t>
            </a:r>
            <a:r>
              <a:rPr lang="da-DK" sz="800" dirty="0"/>
              <a:t>, som det hedder. Og salg til laboratorier i USA var i 2018 en stor succes. Så stor en succes, at vi i 2018 øgede salget hertil i USA med 80% sammenlignet med sidste år. Det kommer Peter nærmere ind på senere.</a:t>
            </a:r>
          </a:p>
          <a:p>
            <a:endParaRPr lang="da-DK" sz="800" dirty="0"/>
          </a:p>
          <a:p>
            <a:r>
              <a:rPr lang="da-DK" sz="800" dirty="0"/>
              <a:t>Men 2018 var jo også året, hvor vi efter at have indsendt ansøgning til godkendelse hos FDA for vores voksentest, i oktober fik at vide, at FDA mente der var brug for mere data til at understøtte godkendelse. Det forsinkede desværre vores kommercialisering. Men vi fortsatte ufortrødent den meget store indsats for at gøre os klar til lancering og øge kendskabet til testen – både os patienter, blandt læger og hos offentlige myndigheder. </a:t>
            </a:r>
          </a:p>
          <a:p>
            <a:endParaRPr lang="da-DK" sz="800" dirty="0"/>
          </a:p>
          <a:p>
            <a:r>
              <a:rPr lang="da-DK" sz="800" dirty="0"/>
              <a:t>Det har haft betydelige effekt, og har faktisk også være medvirkende til, at vi i september 2018 igangsatte en helt separat ansøgningsproces for The NGAL Test til børn. Denne gang i urin. Ansøgningen vil blive til på et meget effektivt grundlag, idet FDA har godkendt, at vi anvender et datasæt, som er indsamlet tidligere ifm. et større studie i USA. Det er vi meget begejstrede for. Og vi har store forventninger til denne ansøgning og muligheden for at anvende The NGAL Test til dette formål, da det børnemedicinske marked er et vi kender særdeles godt gennem vores aktiviteter i USA. Vi ved derfor præcis, hvem vi skal tale med, og kan gøre det direkte med egne sælgere uden at skulle gennem distributører.</a:t>
            </a:r>
          </a:p>
          <a:p>
            <a:endParaRPr lang="da-DK" sz="800" dirty="0"/>
          </a:p>
          <a:p>
            <a:r>
              <a:rPr lang="da-DK" sz="800" dirty="0"/>
              <a:t>Desuagtet er distributører en væsentlig del af vores forretningsgrundlag og salgsstrategi. Derfor var det også en stor glæde, da vi tidligt i 2018 kunne underskrive en global distributionsaftale med Roche, om en målrettet udgave af The NGAL Test til deres udstyr. En aftale, der sammen med aftalen med Siemens, vil få stor betydning senere, når vi forhåbentlig har åbnet godkendelse af The NGAL Test til voksne i USA.</a:t>
            </a:r>
          </a:p>
          <a:p>
            <a:endParaRPr lang="da-DK" sz="800" dirty="0"/>
          </a:p>
          <a:p>
            <a:r>
              <a:rPr lang="da-DK" sz="800" dirty="0"/>
              <a:t>Når jeg kigger fremad i dag, så kigger jeg ind i en fremtid for BioPorto, som både på kort og mellemlang sigt præges af udviklingen af The NGAL Test. Og i det perspektiv bliver 2019 et meget vigtigt år. For det skal være året, hvor vi opnår to godkendelser af testen hos FDA – og dermed året, hvor vi endelig kan realisere vores mangeårige ambitioner om, at gå ind på det største marked for diagnostiske biomarkører med NGAL.</a:t>
            </a:r>
          </a:p>
        </p:txBody>
      </p:sp>
      <p:sp>
        <p:nvSpPr>
          <p:cNvPr id="4" name="Pladsholder til slidenummer 3"/>
          <p:cNvSpPr>
            <a:spLocks noGrp="1"/>
          </p:cNvSpPr>
          <p:nvPr>
            <p:ph type="sldNum" sz="quarter" idx="5"/>
          </p:nvPr>
        </p:nvSpPr>
        <p:spPr/>
        <p:txBody>
          <a:bodyPr/>
          <a:lstStyle/>
          <a:p>
            <a:fld id="{5579D901-3E52-40A9-99DC-40C3078D3F29}" type="slidenum">
              <a:rPr lang="en-US" smtClean="0"/>
              <a:t>8</a:t>
            </a:fld>
            <a:endParaRPr lang="en-US"/>
          </a:p>
        </p:txBody>
      </p:sp>
    </p:spTree>
    <p:extLst>
      <p:ext uri="{BB962C8B-B14F-4D97-AF65-F5344CB8AC3E}">
        <p14:creationId xmlns:p14="http://schemas.microsoft.com/office/powerpoint/2010/main" val="1814762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00" dirty="0"/>
              <a:t>Realiseringen af så stort potentiale kræver investeringer og er dyrt. Det ved alle, der er samlet her i dag alt om!</a:t>
            </a:r>
          </a:p>
          <a:p>
            <a:endParaRPr lang="da-DK" sz="1000" dirty="0"/>
          </a:p>
          <a:p>
            <a:r>
              <a:rPr lang="da-DK" sz="1000" dirty="0"/>
              <a:t>Og ja, vi har i BioPorto ad flere omgange været i markedet for at hente penge til at gennemføre vores udviklingsprogrammer. For det er en væsentlig del af vores forretningsplan, at vi gradvist har forsøgt at fjerne risiko førend vi har bedt om flere penge. </a:t>
            </a:r>
          </a:p>
          <a:p>
            <a:endParaRPr lang="da-DK" sz="1000" dirty="0"/>
          </a:p>
          <a:p>
            <a:r>
              <a:rPr lang="da-DK" sz="1000" dirty="0"/>
              <a:t>I alt har vi de sidste 6 år hentet og brug ca. 250 mio. kr., og det har bragt os langt – ikke mindst, hvis vi sammenligner med, hvad andre diagnostiske virksomheder med lignende ambitioner har investeret for at nå til samme stadie. Normalen er således mellem 650 mio. kr. og op til små 4 milliarder kroner. </a:t>
            </a:r>
          </a:p>
          <a:p>
            <a:endParaRPr lang="da-DK" sz="1000" dirty="0"/>
          </a:p>
          <a:p>
            <a:r>
              <a:rPr lang="da-DK" sz="1000" dirty="0"/>
              <a:t>Vi hentede i november 2018 nye 40 millioner kroner, og med dem har vi adgang til finansiering til at gennemføre de to ansøgningsprocesser hos FDA, som jeg omtalte tidligere. Og hvad er det så helt præcist, vi skal nå i 2019?</a:t>
            </a:r>
          </a:p>
          <a:p>
            <a:endParaRPr lang="da-DK" sz="1000" dirty="0"/>
          </a:p>
        </p:txBody>
      </p:sp>
      <p:sp>
        <p:nvSpPr>
          <p:cNvPr id="4" name="Pladsholder til slidenummer 3"/>
          <p:cNvSpPr>
            <a:spLocks noGrp="1"/>
          </p:cNvSpPr>
          <p:nvPr>
            <p:ph type="sldNum" sz="quarter" idx="5"/>
          </p:nvPr>
        </p:nvSpPr>
        <p:spPr/>
        <p:txBody>
          <a:bodyPr/>
          <a:lstStyle/>
          <a:p>
            <a:fld id="{5579D901-3E52-40A9-99DC-40C3078D3F29}" type="slidenum">
              <a:rPr lang="en-US" smtClean="0"/>
              <a:t>9</a:t>
            </a:fld>
            <a:endParaRPr lang="en-US"/>
          </a:p>
        </p:txBody>
      </p:sp>
    </p:spTree>
    <p:extLst>
      <p:ext uri="{BB962C8B-B14F-4D97-AF65-F5344CB8AC3E}">
        <p14:creationId xmlns:p14="http://schemas.microsoft.com/office/powerpoint/2010/main" val="3238926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38030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05951" y="5956137"/>
            <a:ext cx="2844799" cy="365125"/>
          </a:xfrm>
          <a:prstGeom prst="rect">
            <a:avLst/>
          </a:prstGeom>
        </p:spPr>
        <p:txBody>
          <a:bodyPr/>
          <a:lstStyle/>
          <a:p>
            <a:endParaRPr lang="en-US"/>
          </a:p>
        </p:txBody>
      </p:sp>
      <p:sp>
        <p:nvSpPr>
          <p:cNvPr id="5" name="Footer Placeholder 4"/>
          <p:cNvSpPr>
            <a:spLocks noGrp="1"/>
          </p:cNvSpPr>
          <p:nvPr>
            <p:ph type="ftr" sz="quarter" idx="11"/>
          </p:nvPr>
        </p:nvSpPr>
        <p:spPr>
          <a:xfrm>
            <a:off x="581192" y="5951811"/>
            <a:ext cx="691721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28530" y="6507473"/>
            <a:ext cx="1052510" cy="365125"/>
          </a:xfrm>
          <a:prstGeom prst="rect">
            <a:avLst/>
          </a:prstGeom>
        </p:spPr>
        <p:txBody>
          <a:bodyPr/>
          <a:lstStyle/>
          <a:p>
            <a:fld id="{9CC13059-C09D-4D1B-9046-56712DF47337}"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089081" y="6016942"/>
            <a:ext cx="1660543" cy="437296"/>
          </a:xfrm>
          <a:prstGeom prst="rect">
            <a:avLst/>
          </a:prstGeom>
        </p:spPr>
      </p:pic>
    </p:spTree>
    <p:extLst>
      <p:ext uri="{BB962C8B-B14F-4D97-AF65-F5344CB8AC3E}">
        <p14:creationId xmlns:p14="http://schemas.microsoft.com/office/powerpoint/2010/main" val="3527063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a:prstGeom prst="rect">
            <a:avLst/>
          </a:prstGeom>
        </p:spPr>
        <p:txBody>
          <a:bodyPr/>
          <a:lstStyle>
            <a:lvl1pPr>
              <a:defRPr>
                <a:solidFill>
                  <a:schemeClr val="accent1">
                    <a:lumMod val="75000"/>
                    <a:lumOff val="25000"/>
                  </a:schemeClr>
                </a:solidFill>
              </a:defRPr>
            </a:lvl1pPr>
          </a:lstStyle>
          <a:p>
            <a:endParaRPr lang="en-US"/>
          </a:p>
        </p:txBody>
      </p:sp>
      <p:sp>
        <p:nvSpPr>
          <p:cNvPr id="5" name="Footer Placeholder 4"/>
          <p:cNvSpPr>
            <a:spLocks noGrp="1"/>
          </p:cNvSpPr>
          <p:nvPr>
            <p:ph type="ftr" sz="quarter" idx="11"/>
          </p:nvPr>
        </p:nvSpPr>
        <p:spPr>
          <a:xfrm>
            <a:off x="774923" y="5951811"/>
            <a:ext cx="789627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446615" y="5956137"/>
            <a:ext cx="1164195" cy="365125"/>
          </a:xfrm>
          <a:prstGeom prst="rect">
            <a:avLst/>
          </a:prstGeom>
        </p:spPr>
        <p:txBody>
          <a:bodyPr/>
          <a:lstStyle>
            <a:lvl1pPr>
              <a:defRPr>
                <a:solidFill>
                  <a:schemeClr val="accent1">
                    <a:lumMod val="75000"/>
                    <a:lumOff val="25000"/>
                  </a:schemeClr>
                </a:solidFill>
              </a:defRPr>
            </a:lvl1pPr>
          </a:lstStyle>
          <a:p>
            <a:fld id="{9CC13059-C09D-4D1B-9046-56712DF47337}" type="slidenum">
              <a:rPr lang="en-US" smtClean="0"/>
              <a:t>‹#›</a:t>
            </a:fld>
            <a:endParaRPr lang="en-US"/>
          </a:p>
        </p:txBody>
      </p:sp>
    </p:spTree>
    <p:extLst>
      <p:ext uri="{BB962C8B-B14F-4D97-AF65-F5344CB8AC3E}">
        <p14:creationId xmlns:p14="http://schemas.microsoft.com/office/powerpoint/2010/main" val="1373216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p:cNvSpPr>
          <p:nvPr/>
        </p:nvSpPr>
        <p:spPr>
          <a:xfrm>
            <a:off x="440286" y="614407"/>
            <a:ext cx="11309338" cy="5760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2" name="Title 1"/>
          <p:cNvSpPr>
            <a:spLocks noGrp="1"/>
          </p:cNvSpPr>
          <p:nvPr>
            <p:ph type="title"/>
          </p:nvPr>
        </p:nvSpPr>
        <p:spPr>
          <a:xfrm>
            <a:off x="581192" y="614407"/>
            <a:ext cx="11029616" cy="576072"/>
          </a:xfrm>
        </p:spPr>
        <p:txBody>
          <a:bodyPr/>
          <a:lstStyle>
            <a:lvl1pPr>
              <a:defRPr b="1" i="0" cap="none" baseline="0">
                <a:latin typeface="Avenir Next Condensed Demi Bold" panose="020B0506020202020204" pitchFamily="34" charset="0"/>
              </a:defRPr>
            </a:lvl1pPr>
          </a:lstStyle>
          <a:p>
            <a:r>
              <a:rPr lang="en-US" dirty="0"/>
              <a:t>Click to edit Master title style</a:t>
            </a:r>
          </a:p>
        </p:txBody>
      </p:sp>
      <p:sp>
        <p:nvSpPr>
          <p:cNvPr id="3" name="Content Placeholder 2"/>
          <p:cNvSpPr>
            <a:spLocks noGrp="1"/>
          </p:cNvSpPr>
          <p:nvPr>
            <p:ph idx="1"/>
          </p:nvPr>
        </p:nvSpPr>
        <p:spPr>
          <a:xfrm>
            <a:off x="581192" y="1435100"/>
            <a:ext cx="11029615" cy="4423699"/>
          </a:xfrm>
        </p:spPr>
        <p:txBody>
          <a:bodyPr anchor="t"/>
          <a:lstStyle>
            <a:lvl1pPr>
              <a:defRPr>
                <a:latin typeface="Avenir Next Condensed" panose="020B0506020202020204" pitchFamily="34" charset="0"/>
              </a:defRPr>
            </a:lvl1pPr>
            <a:lvl2pPr>
              <a:defRPr>
                <a:latin typeface="Avenir Next Condensed" panose="020B0506020202020204" pitchFamily="34" charset="0"/>
              </a:defRPr>
            </a:lvl2pPr>
            <a:lvl3pPr>
              <a:defRPr>
                <a:latin typeface="Avenir Next Condensed" panose="020B0506020202020204" pitchFamily="34" charset="0"/>
              </a:defRPr>
            </a:lvl3pPr>
            <a:lvl4pPr>
              <a:defRPr>
                <a:latin typeface="Avenir Next Condensed" panose="020B0506020202020204" pitchFamily="34" charset="0"/>
              </a:defRPr>
            </a:lvl4pPr>
            <a:lvl5pPr>
              <a:defRPr>
                <a:latin typeface="Avenir Next Condensed" panose="020B0506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089081" y="6016942"/>
            <a:ext cx="1660543" cy="437296"/>
          </a:xfrm>
          <a:prstGeom prst="rect">
            <a:avLst/>
          </a:prstGeom>
        </p:spPr>
      </p:pic>
    </p:spTree>
    <p:extLst>
      <p:ext uri="{BB962C8B-B14F-4D97-AF65-F5344CB8AC3E}">
        <p14:creationId xmlns:p14="http://schemas.microsoft.com/office/powerpoint/2010/main" val="2478893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1" i="0" cap="none" baseline="0">
                <a:solidFill>
                  <a:schemeClr val="accent1"/>
                </a:solidFill>
                <a:latin typeface="Avenir Next Condensed Demi Bold" panose="020B0506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b="0" i="0" cap="none" baseline="0">
                <a:solidFill>
                  <a:schemeClr val="accent2"/>
                </a:solidFill>
                <a:latin typeface="Avenir Next Condensed Medium" panose="020B0506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Slide Number Placeholder 6"/>
          <p:cNvSpPr>
            <a:spLocks noGrp="1"/>
          </p:cNvSpPr>
          <p:nvPr>
            <p:ph type="sldNum" sz="quarter" idx="12"/>
          </p:nvPr>
        </p:nvSpPr>
        <p:spPr>
          <a:xfrm>
            <a:off x="28530" y="6507473"/>
            <a:ext cx="1052510" cy="365125"/>
          </a:xfrm>
          <a:prstGeom prst="rect">
            <a:avLst/>
          </a:prstGeom>
        </p:spPr>
        <p:txBody>
          <a:bodyPr/>
          <a:lstStyle>
            <a:lvl1pPr algn="l">
              <a:defRPr/>
            </a:lvl1pPr>
          </a:lstStyle>
          <a:p>
            <a:fld id="{9CC13059-C09D-4D1B-9046-56712DF47337}" type="slidenum">
              <a:rPr lang="en-US" smtClean="0"/>
              <a:pPr/>
              <a:t>‹#›</a:t>
            </a:fld>
            <a:endParaRPr lang="en-US"/>
          </a:p>
        </p:txBody>
      </p:sp>
    </p:spTree>
    <p:extLst>
      <p:ext uri="{BB962C8B-B14F-4D97-AF65-F5344CB8AC3E}">
        <p14:creationId xmlns:p14="http://schemas.microsoft.com/office/powerpoint/2010/main" val="3471179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p:cNvSpPr>
          <p:nvPr/>
        </p:nvSpPr>
        <p:spPr>
          <a:xfrm>
            <a:off x="445982" y="606555"/>
            <a:ext cx="11300036" cy="5760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2" name="Title 1"/>
          <p:cNvSpPr>
            <a:spLocks noGrp="1"/>
          </p:cNvSpPr>
          <p:nvPr>
            <p:ph type="title"/>
          </p:nvPr>
        </p:nvSpPr>
        <p:spPr>
          <a:xfrm>
            <a:off x="581193" y="606556"/>
            <a:ext cx="11029616" cy="576072"/>
          </a:xfrm>
        </p:spPr>
        <p:txBody>
          <a:bodyPr/>
          <a:lstStyle>
            <a:lvl1pPr>
              <a:defRPr b="1" i="0" cap="none" baseline="0">
                <a:latin typeface="Avenir Next Condensed Demi Bold" panose="020B0506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lvl1pPr>
              <a:defRPr>
                <a:latin typeface="Avenir Next Condensed" panose="020B0506020202020204" pitchFamily="34" charset="0"/>
              </a:defRPr>
            </a:lvl1pPr>
            <a:lvl2pPr>
              <a:defRPr>
                <a:latin typeface="Avenir Next Condensed" panose="020B0506020202020204" pitchFamily="34" charset="0"/>
              </a:defRPr>
            </a:lvl2pPr>
            <a:lvl3pPr>
              <a:defRPr>
                <a:latin typeface="Avenir Next Condensed" panose="020B0506020202020204" pitchFamily="34" charset="0"/>
              </a:defRPr>
            </a:lvl3pPr>
            <a:lvl4pPr>
              <a:defRPr>
                <a:latin typeface="Avenir Next Condensed" panose="020B0506020202020204" pitchFamily="34" charset="0"/>
              </a:defRPr>
            </a:lvl4pPr>
            <a:lvl5pPr>
              <a:defRPr>
                <a:latin typeface="Avenir Next Condensed" panose="020B0506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lvl1pPr>
              <a:defRPr>
                <a:latin typeface="Avenir Next Condensed" panose="020B0506020202020204" pitchFamily="34" charset="0"/>
              </a:defRPr>
            </a:lvl1pPr>
            <a:lvl2pPr>
              <a:defRPr>
                <a:latin typeface="Avenir Next Condensed" panose="020B0506020202020204" pitchFamily="34" charset="0"/>
              </a:defRPr>
            </a:lvl2pPr>
            <a:lvl3pPr>
              <a:defRPr>
                <a:latin typeface="Avenir Next Condensed" panose="020B0506020202020204" pitchFamily="34" charset="0"/>
              </a:defRPr>
            </a:lvl3pPr>
            <a:lvl4pPr>
              <a:defRPr>
                <a:latin typeface="Avenir Next Condensed" panose="020B0506020202020204" pitchFamily="34" charset="0"/>
              </a:defRPr>
            </a:lvl4pPr>
            <a:lvl5pPr>
              <a:defRPr>
                <a:latin typeface="Avenir Next Condensed" panose="020B0506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28530" y="6507473"/>
            <a:ext cx="1052510" cy="365125"/>
          </a:xfrm>
          <a:prstGeom prst="rect">
            <a:avLst/>
          </a:prstGeom>
        </p:spPr>
        <p:txBody>
          <a:bodyPr/>
          <a:lstStyle>
            <a:lvl1pPr algn="l">
              <a:defRPr/>
            </a:lvl1pPr>
          </a:lstStyle>
          <a:p>
            <a:fld id="{9CC13059-C09D-4D1B-9046-56712DF47337}" type="slidenum">
              <a:rPr lang="en-US" smtClean="0"/>
              <a:pPr/>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089081" y="6016942"/>
            <a:ext cx="1660543" cy="437296"/>
          </a:xfrm>
          <a:prstGeom prst="rect">
            <a:avLst/>
          </a:prstGeom>
        </p:spPr>
      </p:pic>
    </p:spTree>
    <p:extLst>
      <p:ext uri="{BB962C8B-B14F-4D97-AF65-F5344CB8AC3E}">
        <p14:creationId xmlns:p14="http://schemas.microsoft.com/office/powerpoint/2010/main" val="3663245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p:cNvSpPr>
          <p:nvPr/>
        </p:nvSpPr>
        <p:spPr>
          <a:xfrm>
            <a:off x="445982" y="606555"/>
            <a:ext cx="11301984" cy="5760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54785" y="680384"/>
            <a:ext cx="11029616" cy="502243"/>
          </a:xfrm>
        </p:spPr>
        <p:txBody>
          <a:bodyPr/>
          <a:lstStyle>
            <a:lvl1pPr>
              <a:defRPr b="1" i="0" cap="none" baseline="0">
                <a:latin typeface="Avenir Next Condensed Demi Bold" panose="020B0506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554785" y="1805257"/>
            <a:ext cx="5087075" cy="536005"/>
          </a:xfrm>
        </p:spPr>
        <p:txBody>
          <a:bodyPr anchor="b">
            <a:noAutofit/>
          </a:bodyPr>
          <a:lstStyle>
            <a:lvl1pPr marL="0" indent="0">
              <a:buNone/>
              <a:defRPr sz="2200" b="0" i="0">
                <a:solidFill>
                  <a:schemeClr val="accent2"/>
                </a:solidFill>
                <a:latin typeface="Avenir Next Condensed Medium" panose="020B0506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467998"/>
            <a:ext cx="5393100" cy="2934999"/>
          </a:xfrm>
        </p:spPr>
        <p:txBody>
          <a:bodyPr anchor="t">
            <a:normAutofit/>
          </a:bodyPr>
          <a:lstStyle>
            <a:lvl1pPr>
              <a:defRPr>
                <a:latin typeface="Avenir Next Condensed" panose="020B0506020202020204" pitchFamily="34" charset="0"/>
              </a:defRPr>
            </a:lvl1pPr>
            <a:lvl2pPr>
              <a:defRPr>
                <a:latin typeface="Avenir Next Condensed" panose="020B0506020202020204" pitchFamily="34" charset="0"/>
              </a:defRPr>
            </a:lvl2pPr>
            <a:lvl3pPr>
              <a:defRPr>
                <a:latin typeface="Avenir Next Condensed" panose="020B0506020202020204" pitchFamily="34" charset="0"/>
              </a:defRPr>
            </a:lvl3pPr>
            <a:lvl4pPr>
              <a:defRPr>
                <a:latin typeface="Avenir Next Condensed" panose="020B0506020202020204" pitchFamily="34" charset="0"/>
              </a:defRPr>
            </a:lvl4pPr>
            <a:lvl5pPr>
              <a:defRPr>
                <a:latin typeface="Avenir Next Condensed" panose="020B0506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709" y="1796572"/>
            <a:ext cx="5087073" cy="553373"/>
          </a:xfrm>
        </p:spPr>
        <p:txBody>
          <a:bodyPr anchor="b">
            <a:noAutofit/>
          </a:bodyPr>
          <a:lstStyle>
            <a:lvl1pPr marL="0" indent="0">
              <a:buNone/>
              <a:defRPr sz="2200" b="0" i="0">
                <a:solidFill>
                  <a:schemeClr val="accent2"/>
                </a:solidFill>
                <a:latin typeface="Avenir Next Condensed Medium" panose="020B0506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467998"/>
            <a:ext cx="5393100" cy="2934999"/>
          </a:xfrm>
        </p:spPr>
        <p:txBody>
          <a:bodyPr anchor="t">
            <a:normAutofit/>
          </a:bodyPr>
          <a:lstStyle>
            <a:lvl1pPr>
              <a:defRPr>
                <a:latin typeface="Avenir Next Condensed" panose="020B0506020202020204" pitchFamily="34" charset="0"/>
              </a:defRPr>
            </a:lvl1pPr>
            <a:lvl2pPr>
              <a:defRPr>
                <a:latin typeface="Avenir Next Condensed" panose="020B0506020202020204" pitchFamily="34" charset="0"/>
              </a:defRPr>
            </a:lvl2pPr>
            <a:lvl3pPr>
              <a:defRPr>
                <a:latin typeface="Avenir Next Condensed" panose="020B0506020202020204" pitchFamily="34" charset="0"/>
              </a:defRPr>
            </a:lvl3pPr>
            <a:lvl4pPr>
              <a:defRPr>
                <a:latin typeface="Avenir Next Condensed" panose="020B0506020202020204" pitchFamily="34" charset="0"/>
              </a:defRPr>
            </a:lvl4pPr>
            <a:lvl5pPr>
              <a:defRPr>
                <a:latin typeface="Avenir Next Condensed" panose="020B0506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28530" y="6507473"/>
            <a:ext cx="1052510" cy="365125"/>
          </a:xfrm>
          <a:prstGeom prst="rect">
            <a:avLst/>
          </a:prstGeom>
        </p:spPr>
        <p:txBody>
          <a:bodyPr/>
          <a:lstStyle/>
          <a:p>
            <a:fld id="{9CC13059-C09D-4D1B-9046-56712DF47337}"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089081" y="6016942"/>
            <a:ext cx="1660543" cy="437296"/>
          </a:xfrm>
          <a:prstGeom prst="rect">
            <a:avLst/>
          </a:prstGeom>
        </p:spPr>
      </p:pic>
    </p:spTree>
    <p:extLst>
      <p:ext uri="{BB962C8B-B14F-4D97-AF65-F5344CB8AC3E}">
        <p14:creationId xmlns:p14="http://schemas.microsoft.com/office/powerpoint/2010/main" val="3298840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5"/>
            <a:ext cx="11330049" cy="5760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452969"/>
          </a:xfrm>
        </p:spPr>
        <p:txBody>
          <a:bodyPr/>
          <a:lstStyle>
            <a:lvl1pPr>
              <a:defRPr b="1" i="0" cap="none" baseline="0">
                <a:latin typeface="Avenir Next Condensed Demi Bold" panose="020B0506020202020204" pitchFamily="34" charset="0"/>
              </a:defRPr>
            </a:lvl1pPr>
          </a:lstStyle>
          <a:p>
            <a:r>
              <a:rPr lang="en-US" dirty="0"/>
              <a:t>Click to edit Master title style</a:t>
            </a:r>
          </a:p>
        </p:txBody>
      </p:sp>
      <p:sp>
        <p:nvSpPr>
          <p:cNvPr id="5" name="Slide Number Placeholder 4"/>
          <p:cNvSpPr>
            <a:spLocks noGrp="1"/>
          </p:cNvSpPr>
          <p:nvPr>
            <p:ph type="sldNum" sz="quarter" idx="12"/>
          </p:nvPr>
        </p:nvSpPr>
        <p:spPr>
          <a:xfrm>
            <a:off x="28530" y="6507473"/>
            <a:ext cx="1052510" cy="365125"/>
          </a:xfrm>
          <a:prstGeom prst="rect">
            <a:avLst/>
          </a:prstGeom>
        </p:spPr>
        <p:txBody>
          <a:bodyPr/>
          <a:lstStyle>
            <a:lvl1pPr algn="l">
              <a:defRPr/>
            </a:lvl1pPr>
          </a:lstStyle>
          <a:p>
            <a:fld id="{9CC13059-C09D-4D1B-9046-56712DF47337}" type="slidenum">
              <a:rPr lang="en-US" smtClean="0"/>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089081" y="6016942"/>
            <a:ext cx="1660543" cy="437296"/>
          </a:xfrm>
          <a:prstGeom prst="rect">
            <a:avLst/>
          </a:prstGeom>
        </p:spPr>
      </p:pic>
    </p:spTree>
    <p:extLst>
      <p:ext uri="{BB962C8B-B14F-4D97-AF65-F5344CB8AC3E}">
        <p14:creationId xmlns:p14="http://schemas.microsoft.com/office/powerpoint/2010/main" val="251158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28530" y="6507473"/>
            <a:ext cx="1052510" cy="365125"/>
          </a:xfrm>
          <a:prstGeom prst="rect">
            <a:avLst/>
          </a:prstGeom>
        </p:spPr>
        <p:txBody>
          <a:bodyPr/>
          <a:lstStyle>
            <a:lvl1pPr algn="l">
              <a:defRPr/>
            </a:lvl1pPr>
          </a:lstStyle>
          <a:p>
            <a:fld id="{9CC13059-C09D-4D1B-9046-56712DF47337}" type="slidenum">
              <a:rPr lang="en-US" smtClean="0"/>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089081" y="6016942"/>
            <a:ext cx="1660543" cy="437296"/>
          </a:xfrm>
          <a:prstGeom prst="rect">
            <a:avLst/>
          </a:prstGeom>
        </p:spPr>
      </p:pic>
    </p:spTree>
    <p:extLst>
      <p:ext uri="{BB962C8B-B14F-4D97-AF65-F5344CB8AC3E}">
        <p14:creationId xmlns:p14="http://schemas.microsoft.com/office/powerpoint/2010/main" val="2557033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605951" y="5956137"/>
            <a:ext cx="2844799" cy="365125"/>
          </a:xfrm>
          <a:prstGeom prst="rect">
            <a:avLst/>
          </a:prstGeom>
        </p:spPr>
        <p:txBody>
          <a:bodyPr/>
          <a:lstStyle>
            <a:lvl1pPr>
              <a:defRPr>
                <a:solidFill>
                  <a:schemeClr val="accent1">
                    <a:lumMod val="75000"/>
                    <a:lumOff val="25000"/>
                  </a:schemeClr>
                </a:solidFill>
              </a:defRPr>
            </a:lvl1pPr>
          </a:lstStyle>
          <a:p>
            <a:endParaRPr lang="en-US"/>
          </a:p>
        </p:txBody>
      </p:sp>
      <p:sp>
        <p:nvSpPr>
          <p:cNvPr id="6" name="Footer Placeholder 5"/>
          <p:cNvSpPr>
            <a:spLocks noGrp="1"/>
          </p:cNvSpPr>
          <p:nvPr>
            <p:ph type="ftr" sz="quarter" idx="11"/>
          </p:nvPr>
        </p:nvSpPr>
        <p:spPr>
          <a:xfrm>
            <a:off x="581192" y="5951811"/>
            <a:ext cx="6917210" cy="365125"/>
          </a:xfrm>
          <a:prstGeom prst="rect">
            <a:avLst/>
          </a:prstGeom>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a:xfrm>
            <a:off x="28530" y="6507473"/>
            <a:ext cx="1052510" cy="365125"/>
          </a:xfrm>
          <a:prstGeom prst="rect">
            <a:avLst/>
          </a:prstGeom>
        </p:spPr>
        <p:txBody>
          <a:bodyPr/>
          <a:lstStyle>
            <a:lvl1pPr>
              <a:defRPr>
                <a:solidFill>
                  <a:schemeClr val="accent1">
                    <a:lumMod val="75000"/>
                    <a:lumOff val="25000"/>
                  </a:schemeClr>
                </a:solidFill>
              </a:defRPr>
            </a:lvl1pPr>
          </a:lstStyle>
          <a:p>
            <a:fld id="{9CC13059-C09D-4D1B-9046-56712DF47337}" type="slidenum">
              <a:rPr lang="en-US" smtClean="0"/>
              <a:t>‹#›</a:t>
            </a:fld>
            <a:endParaRPr lang="en-US"/>
          </a:p>
        </p:txBody>
      </p:sp>
    </p:spTree>
    <p:extLst>
      <p:ext uri="{BB962C8B-B14F-4D97-AF65-F5344CB8AC3E}">
        <p14:creationId xmlns:p14="http://schemas.microsoft.com/office/powerpoint/2010/main" val="1248355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605951" y="5956137"/>
            <a:ext cx="2844799" cy="365125"/>
          </a:xfrm>
          <a:prstGeom prst="rect">
            <a:avLst/>
          </a:prstGeom>
        </p:spPr>
        <p:txBody>
          <a:bodyPr/>
          <a:lstStyle/>
          <a:p>
            <a:endParaRPr lang="en-US"/>
          </a:p>
        </p:txBody>
      </p:sp>
      <p:sp>
        <p:nvSpPr>
          <p:cNvPr id="6" name="Footer Placeholder 5"/>
          <p:cNvSpPr>
            <a:spLocks noGrp="1"/>
          </p:cNvSpPr>
          <p:nvPr>
            <p:ph type="ftr" sz="quarter" idx="11"/>
          </p:nvPr>
        </p:nvSpPr>
        <p:spPr>
          <a:xfrm>
            <a:off x="581192" y="5951811"/>
            <a:ext cx="691721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28530" y="6507473"/>
            <a:ext cx="1052510" cy="365125"/>
          </a:xfrm>
          <a:prstGeom prst="rect">
            <a:avLst/>
          </a:prstGeom>
        </p:spPr>
        <p:txBody>
          <a:bodyPr/>
          <a:lstStyle/>
          <a:p>
            <a:fld id="{9CC13059-C09D-4D1B-9046-56712DF47337}"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089081" y="6016942"/>
            <a:ext cx="1660543" cy="437296"/>
          </a:xfrm>
          <a:prstGeom prst="rect">
            <a:avLst/>
          </a:prstGeom>
        </p:spPr>
      </p:pic>
    </p:spTree>
    <p:extLst>
      <p:ext uri="{BB962C8B-B14F-4D97-AF65-F5344CB8AC3E}">
        <p14:creationId xmlns:p14="http://schemas.microsoft.com/office/powerpoint/2010/main" val="3483148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8" name="Slide Number Placeholder 6"/>
          <p:cNvSpPr txBox="1">
            <a:spLocks/>
          </p:cNvSpPr>
          <p:nvPr userDrawn="1"/>
        </p:nvSpPr>
        <p:spPr>
          <a:xfrm>
            <a:off x="157653" y="6449743"/>
            <a:ext cx="1052510" cy="365125"/>
          </a:xfrm>
          <a:prstGeom prst="rect">
            <a:avLst/>
          </a:prstGeom>
        </p:spPr>
        <p:txBody>
          <a:bodyPr vert="horz" lIns="91440" tIns="45720" rIns="91440" bIns="45720" rtlCol="0" anchor="ctr"/>
          <a:lstStyle>
            <a:defPPr>
              <a:defRPr lang="en-US"/>
            </a:defPPr>
            <a:lvl1pPr marL="0" algn="l" defTabSz="914400" rtl="0" eaLnBrk="1" latinLnBrk="0" hangingPunct="1">
              <a:defRPr sz="9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C13059-C09D-4D1B-9046-56712DF47337}" type="slidenum">
              <a:rPr lang="en-US" smtClean="0"/>
              <a:pPr/>
              <a:t>‹#›</a:t>
            </a:fld>
            <a:endParaRPr lang="en-US"/>
          </a:p>
        </p:txBody>
      </p:sp>
    </p:spTree>
    <p:extLst>
      <p:ext uri="{BB962C8B-B14F-4D97-AF65-F5344CB8AC3E}">
        <p14:creationId xmlns:p14="http://schemas.microsoft.com/office/powerpoint/2010/main" val="38674636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3.xml"/><Relationship Id="rId7" Type="http://schemas.openxmlformats.org/officeDocument/2006/relationships/image" Target="../media/image2.em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21.xml"/><Relationship Id="rId7" Type="http://schemas.openxmlformats.org/officeDocument/2006/relationships/image" Target="../media/image2.emf"/><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23.xml"/><Relationship Id="rId7" Type="http://schemas.openxmlformats.org/officeDocument/2006/relationships/image" Target="../media/image2.emf"/><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notesSlide" Target="../notesSlides/notesSlide11.xml"/><Relationship Id="rId4"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jpeg"/><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2.emf"/><Relationship Id="rId5" Type="http://schemas.openxmlformats.org/officeDocument/2006/relationships/oleObject" Target="../embeddings/oleObject12.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image" Target="../media/image2.emf"/><Relationship Id="rId5" Type="http://schemas.openxmlformats.org/officeDocument/2006/relationships/oleObject" Target="../embeddings/oleObject13.bin"/><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image" Target="../media/image3.jpeg"/><Relationship Id="rId5" Type="http://schemas.openxmlformats.org/officeDocument/2006/relationships/image" Target="../media/image2.emf"/><Relationship Id="rId4" Type="http://schemas.openxmlformats.org/officeDocument/2006/relationships/oleObject" Target="../embeddings/oleObject14.bin"/></Relationships>
</file>

<file path=ppt/slides/_rels/slide15.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18" Type="http://schemas.openxmlformats.org/officeDocument/2006/relationships/tags" Target="../tags/tag44.xml"/><Relationship Id="rId26" Type="http://schemas.openxmlformats.org/officeDocument/2006/relationships/tags" Target="../tags/tag52.xml"/><Relationship Id="rId39" Type="http://schemas.openxmlformats.org/officeDocument/2006/relationships/chart" Target="../charts/chart1.xml"/><Relationship Id="rId3" Type="http://schemas.openxmlformats.org/officeDocument/2006/relationships/tags" Target="../tags/tag29.xml"/><Relationship Id="rId21" Type="http://schemas.openxmlformats.org/officeDocument/2006/relationships/tags" Target="../tags/tag47.xml"/><Relationship Id="rId34" Type="http://schemas.openxmlformats.org/officeDocument/2006/relationships/tags" Target="../tags/tag60.xml"/><Relationship Id="rId42" Type="http://schemas.openxmlformats.org/officeDocument/2006/relationships/chart" Target="../charts/chart2.xml"/><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tags" Target="../tags/tag43.xml"/><Relationship Id="rId25" Type="http://schemas.openxmlformats.org/officeDocument/2006/relationships/tags" Target="../tags/tag51.xml"/><Relationship Id="rId33" Type="http://schemas.openxmlformats.org/officeDocument/2006/relationships/tags" Target="../tags/tag59.xml"/><Relationship Id="rId38" Type="http://schemas.openxmlformats.org/officeDocument/2006/relationships/image" Target="../media/image2.emf"/><Relationship Id="rId2" Type="http://schemas.openxmlformats.org/officeDocument/2006/relationships/tags" Target="../tags/tag28.xml"/><Relationship Id="rId16" Type="http://schemas.openxmlformats.org/officeDocument/2006/relationships/tags" Target="../tags/tag42.xml"/><Relationship Id="rId20" Type="http://schemas.openxmlformats.org/officeDocument/2006/relationships/tags" Target="../tags/tag46.xml"/><Relationship Id="rId29" Type="http://schemas.openxmlformats.org/officeDocument/2006/relationships/tags" Target="../tags/tag55.xml"/><Relationship Id="rId41" Type="http://schemas.openxmlformats.org/officeDocument/2006/relationships/image" Target="../media/image10.png"/><Relationship Id="rId1" Type="http://schemas.openxmlformats.org/officeDocument/2006/relationships/vmlDrawing" Target="../drawings/vmlDrawing15.vml"/><Relationship Id="rId6" Type="http://schemas.openxmlformats.org/officeDocument/2006/relationships/tags" Target="../tags/tag32.xml"/><Relationship Id="rId11" Type="http://schemas.openxmlformats.org/officeDocument/2006/relationships/tags" Target="../tags/tag37.xml"/><Relationship Id="rId24" Type="http://schemas.openxmlformats.org/officeDocument/2006/relationships/tags" Target="../tags/tag50.xml"/><Relationship Id="rId32" Type="http://schemas.openxmlformats.org/officeDocument/2006/relationships/tags" Target="../tags/tag58.xml"/><Relationship Id="rId37" Type="http://schemas.openxmlformats.org/officeDocument/2006/relationships/oleObject" Target="../embeddings/oleObject15.bin"/><Relationship Id="rId40" Type="http://schemas.openxmlformats.org/officeDocument/2006/relationships/image" Target="../media/image9.png"/><Relationship Id="rId5" Type="http://schemas.openxmlformats.org/officeDocument/2006/relationships/tags" Target="../tags/tag31.xml"/><Relationship Id="rId15" Type="http://schemas.openxmlformats.org/officeDocument/2006/relationships/tags" Target="../tags/tag41.xml"/><Relationship Id="rId23" Type="http://schemas.openxmlformats.org/officeDocument/2006/relationships/tags" Target="../tags/tag49.xml"/><Relationship Id="rId28" Type="http://schemas.openxmlformats.org/officeDocument/2006/relationships/tags" Target="../tags/tag54.xml"/><Relationship Id="rId36" Type="http://schemas.openxmlformats.org/officeDocument/2006/relationships/slideLayout" Target="../slideLayouts/slideLayout2.xml"/><Relationship Id="rId10" Type="http://schemas.openxmlformats.org/officeDocument/2006/relationships/tags" Target="../tags/tag36.xml"/><Relationship Id="rId19" Type="http://schemas.openxmlformats.org/officeDocument/2006/relationships/tags" Target="../tags/tag45.xml"/><Relationship Id="rId31" Type="http://schemas.openxmlformats.org/officeDocument/2006/relationships/tags" Target="../tags/tag57.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tags" Target="../tags/tag40.xml"/><Relationship Id="rId22" Type="http://schemas.openxmlformats.org/officeDocument/2006/relationships/tags" Target="../tags/tag48.xml"/><Relationship Id="rId27" Type="http://schemas.openxmlformats.org/officeDocument/2006/relationships/tags" Target="../tags/tag53.xml"/><Relationship Id="rId30" Type="http://schemas.openxmlformats.org/officeDocument/2006/relationships/tags" Target="../tags/tag56.xml"/><Relationship Id="rId35" Type="http://schemas.openxmlformats.org/officeDocument/2006/relationships/tags" Target="../tags/tag61.xml"/></Relationships>
</file>

<file path=ppt/slides/_rels/slide16.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tags" Target="../tags/tag73.xml"/><Relationship Id="rId18" Type="http://schemas.openxmlformats.org/officeDocument/2006/relationships/tags" Target="../tags/tag78.xml"/><Relationship Id="rId26" Type="http://schemas.openxmlformats.org/officeDocument/2006/relationships/image" Target="../media/image10.png"/><Relationship Id="rId3" Type="http://schemas.openxmlformats.org/officeDocument/2006/relationships/tags" Target="../tags/tag63.xml"/><Relationship Id="rId21" Type="http://schemas.openxmlformats.org/officeDocument/2006/relationships/slideLayout" Target="../slideLayouts/slideLayout2.xml"/><Relationship Id="rId7" Type="http://schemas.openxmlformats.org/officeDocument/2006/relationships/tags" Target="../tags/tag67.xml"/><Relationship Id="rId12" Type="http://schemas.openxmlformats.org/officeDocument/2006/relationships/tags" Target="../tags/tag72.xml"/><Relationship Id="rId17" Type="http://schemas.openxmlformats.org/officeDocument/2006/relationships/tags" Target="../tags/tag77.xml"/><Relationship Id="rId25" Type="http://schemas.openxmlformats.org/officeDocument/2006/relationships/image" Target="../media/image9.png"/><Relationship Id="rId2" Type="http://schemas.openxmlformats.org/officeDocument/2006/relationships/tags" Target="../tags/tag62.xml"/><Relationship Id="rId16" Type="http://schemas.openxmlformats.org/officeDocument/2006/relationships/tags" Target="../tags/tag76.xml"/><Relationship Id="rId20" Type="http://schemas.openxmlformats.org/officeDocument/2006/relationships/tags" Target="../tags/tag80.xml"/><Relationship Id="rId1" Type="http://schemas.openxmlformats.org/officeDocument/2006/relationships/vmlDrawing" Target="../drawings/vmlDrawing16.vml"/><Relationship Id="rId6" Type="http://schemas.openxmlformats.org/officeDocument/2006/relationships/tags" Target="../tags/tag66.xml"/><Relationship Id="rId11" Type="http://schemas.openxmlformats.org/officeDocument/2006/relationships/tags" Target="../tags/tag71.xml"/><Relationship Id="rId24" Type="http://schemas.openxmlformats.org/officeDocument/2006/relationships/chart" Target="../charts/chart3.xml"/><Relationship Id="rId5" Type="http://schemas.openxmlformats.org/officeDocument/2006/relationships/tags" Target="../tags/tag65.xml"/><Relationship Id="rId15" Type="http://schemas.openxmlformats.org/officeDocument/2006/relationships/tags" Target="../tags/tag75.xml"/><Relationship Id="rId23" Type="http://schemas.openxmlformats.org/officeDocument/2006/relationships/image" Target="../media/image2.emf"/><Relationship Id="rId10" Type="http://schemas.openxmlformats.org/officeDocument/2006/relationships/tags" Target="../tags/tag70.xml"/><Relationship Id="rId19" Type="http://schemas.openxmlformats.org/officeDocument/2006/relationships/tags" Target="../tags/tag79.xml"/><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tags" Target="../tags/tag74.xml"/><Relationship Id="rId22"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8" Type="http://schemas.openxmlformats.org/officeDocument/2006/relationships/tags" Target="../tags/tag87.xml"/><Relationship Id="rId13" Type="http://schemas.openxmlformats.org/officeDocument/2006/relationships/tags" Target="../tags/tag92.xml"/><Relationship Id="rId18" Type="http://schemas.openxmlformats.org/officeDocument/2006/relationships/tags" Target="../tags/tag97.xml"/><Relationship Id="rId26" Type="http://schemas.openxmlformats.org/officeDocument/2006/relationships/tags" Target="../tags/tag105.xml"/><Relationship Id="rId39" Type="http://schemas.openxmlformats.org/officeDocument/2006/relationships/image" Target="../media/image2.emf"/><Relationship Id="rId3" Type="http://schemas.openxmlformats.org/officeDocument/2006/relationships/tags" Target="../tags/tag82.xml"/><Relationship Id="rId21" Type="http://schemas.openxmlformats.org/officeDocument/2006/relationships/tags" Target="../tags/tag100.xml"/><Relationship Id="rId34" Type="http://schemas.openxmlformats.org/officeDocument/2006/relationships/tags" Target="../tags/tag113.xml"/><Relationship Id="rId42" Type="http://schemas.openxmlformats.org/officeDocument/2006/relationships/image" Target="../media/image10.png"/><Relationship Id="rId7" Type="http://schemas.openxmlformats.org/officeDocument/2006/relationships/tags" Target="../tags/tag86.xml"/><Relationship Id="rId12" Type="http://schemas.openxmlformats.org/officeDocument/2006/relationships/tags" Target="../tags/tag91.xml"/><Relationship Id="rId17" Type="http://schemas.openxmlformats.org/officeDocument/2006/relationships/tags" Target="../tags/tag96.xml"/><Relationship Id="rId25" Type="http://schemas.openxmlformats.org/officeDocument/2006/relationships/tags" Target="../tags/tag104.xml"/><Relationship Id="rId33" Type="http://schemas.openxmlformats.org/officeDocument/2006/relationships/tags" Target="../tags/tag112.xml"/><Relationship Id="rId38" Type="http://schemas.openxmlformats.org/officeDocument/2006/relationships/oleObject" Target="../embeddings/oleObject17.bin"/><Relationship Id="rId2" Type="http://schemas.openxmlformats.org/officeDocument/2006/relationships/tags" Target="../tags/tag81.xml"/><Relationship Id="rId16" Type="http://schemas.openxmlformats.org/officeDocument/2006/relationships/tags" Target="../tags/tag95.xml"/><Relationship Id="rId20" Type="http://schemas.openxmlformats.org/officeDocument/2006/relationships/tags" Target="../tags/tag99.xml"/><Relationship Id="rId29" Type="http://schemas.openxmlformats.org/officeDocument/2006/relationships/tags" Target="../tags/tag108.xml"/><Relationship Id="rId41" Type="http://schemas.openxmlformats.org/officeDocument/2006/relationships/image" Target="../media/image9.png"/><Relationship Id="rId1" Type="http://schemas.openxmlformats.org/officeDocument/2006/relationships/vmlDrawing" Target="../drawings/vmlDrawing17.vml"/><Relationship Id="rId6" Type="http://schemas.openxmlformats.org/officeDocument/2006/relationships/tags" Target="../tags/tag85.xml"/><Relationship Id="rId11" Type="http://schemas.openxmlformats.org/officeDocument/2006/relationships/tags" Target="../tags/tag90.xml"/><Relationship Id="rId24" Type="http://schemas.openxmlformats.org/officeDocument/2006/relationships/tags" Target="../tags/tag103.xml"/><Relationship Id="rId32" Type="http://schemas.openxmlformats.org/officeDocument/2006/relationships/tags" Target="../tags/tag111.xml"/><Relationship Id="rId37" Type="http://schemas.openxmlformats.org/officeDocument/2006/relationships/slideLayout" Target="../slideLayouts/slideLayout2.xml"/><Relationship Id="rId40" Type="http://schemas.openxmlformats.org/officeDocument/2006/relationships/chart" Target="../charts/chart4.xml"/><Relationship Id="rId5" Type="http://schemas.openxmlformats.org/officeDocument/2006/relationships/tags" Target="../tags/tag84.xml"/><Relationship Id="rId15" Type="http://schemas.openxmlformats.org/officeDocument/2006/relationships/tags" Target="../tags/tag94.xml"/><Relationship Id="rId23" Type="http://schemas.openxmlformats.org/officeDocument/2006/relationships/tags" Target="../tags/tag102.xml"/><Relationship Id="rId28" Type="http://schemas.openxmlformats.org/officeDocument/2006/relationships/tags" Target="../tags/tag107.xml"/><Relationship Id="rId36" Type="http://schemas.openxmlformats.org/officeDocument/2006/relationships/tags" Target="../tags/tag115.xml"/><Relationship Id="rId10" Type="http://schemas.openxmlformats.org/officeDocument/2006/relationships/tags" Target="../tags/tag89.xml"/><Relationship Id="rId19" Type="http://schemas.openxmlformats.org/officeDocument/2006/relationships/tags" Target="../tags/tag98.xml"/><Relationship Id="rId31" Type="http://schemas.openxmlformats.org/officeDocument/2006/relationships/tags" Target="../tags/tag110.xml"/><Relationship Id="rId4" Type="http://schemas.openxmlformats.org/officeDocument/2006/relationships/tags" Target="../tags/tag83.xml"/><Relationship Id="rId9" Type="http://schemas.openxmlformats.org/officeDocument/2006/relationships/tags" Target="../tags/tag88.xml"/><Relationship Id="rId14" Type="http://schemas.openxmlformats.org/officeDocument/2006/relationships/tags" Target="../tags/tag93.xml"/><Relationship Id="rId22" Type="http://schemas.openxmlformats.org/officeDocument/2006/relationships/tags" Target="../tags/tag101.xml"/><Relationship Id="rId27" Type="http://schemas.openxmlformats.org/officeDocument/2006/relationships/tags" Target="../tags/tag106.xml"/><Relationship Id="rId30" Type="http://schemas.openxmlformats.org/officeDocument/2006/relationships/tags" Target="../tags/tag109.xml"/><Relationship Id="rId35" Type="http://schemas.openxmlformats.org/officeDocument/2006/relationships/tags" Target="../tags/tag114.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tags" Target="../tags/tag117.xml"/><Relationship Id="rId7" Type="http://schemas.openxmlformats.org/officeDocument/2006/relationships/diagramData" Target="../diagrams/data2.xml"/><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tags" Target="../tags/tag116.xml"/><Relationship Id="rId16" Type="http://schemas.openxmlformats.org/officeDocument/2006/relationships/image" Target="../media/image15.png"/><Relationship Id="rId1" Type="http://schemas.openxmlformats.org/officeDocument/2006/relationships/vmlDrawing" Target="../drawings/vmlDrawing18.vml"/><Relationship Id="rId6" Type="http://schemas.openxmlformats.org/officeDocument/2006/relationships/image" Target="../media/image2.emf"/><Relationship Id="rId11" Type="http://schemas.microsoft.com/office/2007/relationships/diagramDrawing" Target="../diagrams/drawing2.xml"/><Relationship Id="rId5" Type="http://schemas.openxmlformats.org/officeDocument/2006/relationships/oleObject" Target="../embeddings/oleObject18.bin"/><Relationship Id="rId15" Type="http://schemas.openxmlformats.org/officeDocument/2006/relationships/image" Target="../media/image14.svg"/><Relationship Id="rId10" Type="http://schemas.openxmlformats.org/officeDocument/2006/relationships/diagramColors" Target="../diagrams/colors2.xml"/><Relationship Id="rId4" Type="http://schemas.openxmlformats.org/officeDocument/2006/relationships/slideLayout" Target="../slideLayouts/slideLayout2.xml"/><Relationship Id="rId9" Type="http://schemas.openxmlformats.org/officeDocument/2006/relationships/diagramQuickStyle" Target="../diagrams/quickStyle2.xml"/><Relationship Id="rId14"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tags" Target="../tags/tag124.xml"/><Relationship Id="rId13" Type="http://schemas.openxmlformats.org/officeDocument/2006/relationships/tags" Target="../tags/tag129.xml"/><Relationship Id="rId18" Type="http://schemas.openxmlformats.org/officeDocument/2006/relationships/tags" Target="../tags/tag134.xml"/><Relationship Id="rId26" Type="http://schemas.openxmlformats.org/officeDocument/2006/relationships/oleObject" Target="../embeddings/oleObject19.bin"/><Relationship Id="rId3" Type="http://schemas.openxmlformats.org/officeDocument/2006/relationships/tags" Target="../tags/tag119.xml"/><Relationship Id="rId21" Type="http://schemas.openxmlformats.org/officeDocument/2006/relationships/tags" Target="../tags/tag137.xml"/><Relationship Id="rId7" Type="http://schemas.openxmlformats.org/officeDocument/2006/relationships/tags" Target="../tags/tag123.xml"/><Relationship Id="rId12" Type="http://schemas.openxmlformats.org/officeDocument/2006/relationships/tags" Target="../tags/tag128.xml"/><Relationship Id="rId17" Type="http://schemas.openxmlformats.org/officeDocument/2006/relationships/tags" Target="../tags/tag133.xml"/><Relationship Id="rId25" Type="http://schemas.openxmlformats.org/officeDocument/2006/relationships/slideLayout" Target="../slideLayouts/slideLayout2.xml"/><Relationship Id="rId2" Type="http://schemas.openxmlformats.org/officeDocument/2006/relationships/tags" Target="../tags/tag118.xml"/><Relationship Id="rId16" Type="http://schemas.openxmlformats.org/officeDocument/2006/relationships/tags" Target="../tags/tag132.xml"/><Relationship Id="rId20" Type="http://schemas.openxmlformats.org/officeDocument/2006/relationships/tags" Target="../tags/tag136.xml"/><Relationship Id="rId29" Type="http://schemas.openxmlformats.org/officeDocument/2006/relationships/image" Target="../media/image9.png"/><Relationship Id="rId1" Type="http://schemas.openxmlformats.org/officeDocument/2006/relationships/vmlDrawing" Target="../drawings/vmlDrawing19.vml"/><Relationship Id="rId6" Type="http://schemas.openxmlformats.org/officeDocument/2006/relationships/tags" Target="../tags/tag122.xml"/><Relationship Id="rId11" Type="http://schemas.openxmlformats.org/officeDocument/2006/relationships/tags" Target="../tags/tag127.xml"/><Relationship Id="rId24" Type="http://schemas.openxmlformats.org/officeDocument/2006/relationships/tags" Target="../tags/tag140.xml"/><Relationship Id="rId5" Type="http://schemas.openxmlformats.org/officeDocument/2006/relationships/tags" Target="../tags/tag121.xml"/><Relationship Id="rId15" Type="http://schemas.openxmlformats.org/officeDocument/2006/relationships/tags" Target="../tags/tag131.xml"/><Relationship Id="rId23" Type="http://schemas.openxmlformats.org/officeDocument/2006/relationships/tags" Target="../tags/tag139.xml"/><Relationship Id="rId28" Type="http://schemas.openxmlformats.org/officeDocument/2006/relationships/chart" Target="../charts/chart5.xml"/><Relationship Id="rId10" Type="http://schemas.openxmlformats.org/officeDocument/2006/relationships/tags" Target="../tags/tag126.xml"/><Relationship Id="rId19" Type="http://schemas.openxmlformats.org/officeDocument/2006/relationships/tags" Target="../tags/tag135.xml"/><Relationship Id="rId31" Type="http://schemas.openxmlformats.org/officeDocument/2006/relationships/chart" Target="../charts/chart6.xml"/><Relationship Id="rId4" Type="http://schemas.openxmlformats.org/officeDocument/2006/relationships/tags" Target="../tags/tag120.xml"/><Relationship Id="rId9" Type="http://schemas.openxmlformats.org/officeDocument/2006/relationships/tags" Target="../tags/tag125.xml"/><Relationship Id="rId14" Type="http://schemas.openxmlformats.org/officeDocument/2006/relationships/tags" Target="../tags/tag130.xml"/><Relationship Id="rId22" Type="http://schemas.openxmlformats.org/officeDocument/2006/relationships/tags" Target="../tags/tag138.xml"/><Relationship Id="rId27" Type="http://schemas.openxmlformats.org/officeDocument/2006/relationships/image" Target="../media/image2.emf"/><Relationship Id="rId30"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2.e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41.xml"/><Relationship Id="rId1" Type="http://schemas.openxmlformats.org/officeDocument/2006/relationships/vmlDrawing" Target="../drawings/vmlDrawing20.vml"/><Relationship Id="rId6" Type="http://schemas.openxmlformats.org/officeDocument/2006/relationships/image" Target="../media/image3.jpeg"/><Relationship Id="rId5" Type="http://schemas.openxmlformats.org/officeDocument/2006/relationships/image" Target="../media/image2.emf"/><Relationship Id="rId4" Type="http://schemas.openxmlformats.org/officeDocument/2006/relationships/oleObject" Target="../embeddings/oleObject20.bin"/></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43.xml"/><Relationship Id="rId7" Type="http://schemas.openxmlformats.org/officeDocument/2006/relationships/image" Target="../media/image4.png"/><Relationship Id="rId2" Type="http://schemas.openxmlformats.org/officeDocument/2006/relationships/tags" Target="../tags/tag142.xml"/><Relationship Id="rId1" Type="http://schemas.openxmlformats.org/officeDocument/2006/relationships/vmlDrawing" Target="../drawings/vmlDrawing21.vml"/><Relationship Id="rId6" Type="http://schemas.openxmlformats.org/officeDocument/2006/relationships/image" Target="../media/image2.emf"/><Relationship Id="rId5" Type="http://schemas.openxmlformats.org/officeDocument/2006/relationships/oleObject" Target="../embeddings/oleObject21.bin"/><Relationship Id="rId4" Type="http://schemas.openxmlformats.org/officeDocument/2006/relationships/slideLayout" Target="../slideLayouts/slideLayout2.xml"/><Relationship Id="rId9" Type="http://schemas.openxmlformats.org/officeDocument/2006/relationships/image" Target="../media/image6.emf"/></Relationships>
</file>

<file path=ppt/slides/_rels/slide22.xml.rels><?xml version="1.0" encoding="UTF-8" standalone="yes"?>
<Relationships xmlns="http://schemas.openxmlformats.org/package/2006/relationships"><Relationship Id="rId3" Type="http://schemas.openxmlformats.org/officeDocument/2006/relationships/tags" Target="../tags/tag145.xml"/><Relationship Id="rId7" Type="http://schemas.openxmlformats.org/officeDocument/2006/relationships/image" Target="../media/image18.jpeg"/><Relationship Id="rId2" Type="http://schemas.openxmlformats.org/officeDocument/2006/relationships/tags" Target="../tags/tag144.xml"/><Relationship Id="rId1" Type="http://schemas.openxmlformats.org/officeDocument/2006/relationships/vmlDrawing" Target="../drawings/vmlDrawing22.vml"/><Relationship Id="rId6" Type="http://schemas.openxmlformats.org/officeDocument/2006/relationships/image" Target="../media/image2.emf"/><Relationship Id="rId5" Type="http://schemas.openxmlformats.org/officeDocument/2006/relationships/oleObject" Target="../embeddings/oleObject22.bin"/><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tags" Target="../tags/tag147.xml"/><Relationship Id="rId7" Type="http://schemas.openxmlformats.org/officeDocument/2006/relationships/diagramData" Target="../diagrams/data3.xml"/><Relationship Id="rId2" Type="http://schemas.openxmlformats.org/officeDocument/2006/relationships/tags" Target="../tags/tag146.xml"/><Relationship Id="rId1" Type="http://schemas.openxmlformats.org/officeDocument/2006/relationships/vmlDrawing" Target="../drawings/vmlDrawing23.vml"/><Relationship Id="rId6" Type="http://schemas.openxmlformats.org/officeDocument/2006/relationships/image" Target="../media/image2.emf"/><Relationship Id="rId11" Type="http://schemas.microsoft.com/office/2007/relationships/diagramDrawing" Target="../diagrams/drawing3.xml"/><Relationship Id="rId5" Type="http://schemas.openxmlformats.org/officeDocument/2006/relationships/oleObject" Target="../embeddings/oleObject23.bin"/><Relationship Id="rId10" Type="http://schemas.openxmlformats.org/officeDocument/2006/relationships/diagramColors" Target="../diagrams/colors3.xml"/><Relationship Id="rId4" Type="http://schemas.openxmlformats.org/officeDocument/2006/relationships/slideLayout" Target="../slideLayouts/slideLayout2.xml"/><Relationship Id="rId9"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tags" Target="../tags/tag149.xml"/><Relationship Id="rId7" Type="http://schemas.openxmlformats.org/officeDocument/2006/relationships/image" Target="../media/image19.png"/><Relationship Id="rId2" Type="http://schemas.openxmlformats.org/officeDocument/2006/relationships/tags" Target="../tags/tag148.xml"/><Relationship Id="rId1" Type="http://schemas.openxmlformats.org/officeDocument/2006/relationships/vmlDrawing" Target="../drawings/vmlDrawing24.vml"/><Relationship Id="rId6" Type="http://schemas.openxmlformats.org/officeDocument/2006/relationships/image" Target="../media/image2.emf"/><Relationship Id="rId5" Type="http://schemas.openxmlformats.org/officeDocument/2006/relationships/oleObject" Target="../embeddings/oleObject24.bin"/><Relationship Id="rId10" Type="http://schemas.openxmlformats.org/officeDocument/2006/relationships/image" Target="../media/image22.svg"/><Relationship Id="rId4" Type="http://schemas.openxmlformats.org/officeDocument/2006/relationships/slideLayout" Target="../slideLayouts/slideLayout2.xml"/><Relationship Id="rId9" Type="http://schemas.openxmlformats.org/officeDocument/2006/relationships/image" Target="../media/image21.png"/></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Layout" Target="../diagrams/layout4.xml"/><Relationship Id="rId7" Type="http://schemas.openxmlformats.org/officeDocument/2006/relationships/image" Target="../media/image2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tags" Target="../tags/tag151.xml"/><Relationship Id="rId7" Type="http://schemas.openxmlformats.org/officeDocument/2006/relationships/image" Target="../media/image2.emf"/><Relationship Id="rId2" Type="http://schemas.openxmlformats.org/officeDocument/2006/relationships/tags" Target="../tags/tag150.xml"/><Relationship Id="rId1" Type="http://schemas.openxmlformats.org/officeDocument/2006/relationships/vmlDrawing" Target="../drawings/vmlDrawing25.vml"/><Relationship Id="rId6" Type="http://schemas.openxmlformats.org/officeDocument/2006/relationships/oleObject" Target="../embeddings/oleObject25.bin"/><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5.tiff"/><Relationship Id="rId3" Type="http://schemas.openxmlformats.org/officeDocument/2006/relationships/tags" Target="../tags/tag153.xml"/><Relationship Id="rId7" Type="http://schemas.openxmlformats.org/officeDocument/2006/relationships/chart" Target="../charts/chart7.xml"/><Relationship Id="rId2" Type="http://schemas.openxmlformats.org/officeDocument/2006/relationships/tags" Target="../tags/tag152.xml"/><Relationship Id="rId1" Type="http://schemas.openxmlformats.org/officeDocument/2006/relationships/vmlDrawing" Target="../drawings/vmlDrawing26.vml"/><Relationship Id="rId6" Type="http://schemas.openxmlformats.org/officeDocument/2006/relationships/image" Target="../media/image2.emf"/><Relationship Id="rId5" Type="http://schemas.openxmlformats.org/officeDocument/2006/relationships/oleObject" Target="../embeddings/oleObject26.bin"/><Relationship Id="rId4" Type="http://schemas.openxmlformats.org/officeDocument/2006/relationships/slideLayout" Target="../slideLayouts/slideLayout2.xml"/><Relationship Id="rId9" Type="http://schemas.openxmlformats.org/officeDocument/2006/relationships/image" Target="../media/image26.tiff"/></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4.xml"/><Relationship Id="rId1" Type="http://schemas.openxmlformats.org/officeDocument/2006/relationships/vmlDrawing" Target="../drawings/vmlDrawing27.vml"/><Relationship Id="rId6" Type="http://schemas.openxmlformats.org/officeDocument/2006/relationships/image" Target="../media/image3.jpeg"/><Relationship Id="rId5" Type="http://schemas.openxmlformats.org/officeDocument/2006/relationships/image" Target="../media/image2.emf"/><Relationship Id="rId4" Type="http://schemas.openxmlformats.org/officeDocument/2006/relationships/oleObject" Target="../embeddings/oleObject27.bin"/></Relationships>
</file>

<file path=ppt/slides/_rels/slide29.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tags" Target="../tags/tag156.xml"/><Relationship Id="rId7" Type="http://schemas.openxmlformats.org/officeDocument/2006/relationships/image" Target="../media/image27.emf"/><Relationship Id="rId2" Type="http://schemas.openxmlformats.org/officeDocument/2006/relationships/tags" Target="../tags/tag155.xml"/><Relationship Id="rId1" Type="http://schemas.openxmlformats.org/officeDocument/2006/relationships/vmlDrawing" Target="../drawings/vmlDrawing28.vml"/><Relationship Id="rId6" Type="http://schemas.openxmlformats.org/officeDocument/2006/relationships/image" Target="../media/image2.emf"/><Relationship Id="rId5" Type="http://schemas.openxmlformats.org/officeDocument/2006/relationships/oleObject" Target="../embeddings/oleObject28.bin"/><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2.emf"/><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158.xml"/><Relationship Id="rId7" Type="http://schemas.openxmlformats.org/officeDocument/2006/relationships/image" Target="../media/image29.emf"/><Relationship Id="rId2" Type="http://schemas.openxmlformats.org/officeDocument/2006/relationships/tags" Target="../tags/tag157.xml"/><Relationship Id="rId1" Type="http://schemas.openxmlformats.org/officeDocument/2006/relationships/vmlDrawing" Target="../drawings/vmlDrawing29.vml"/><Relationship Id="rId6" Type="http://schemas.openxmlformats.org/officeDocument/2006/relationships/oleObject" Target="../embeddings/oleObject29.bin"/><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160.xml"/><Relationship Id="rId7" Type="http://schemas.openxmlformats.org/officeDocument/2006/relationships/image" Target="../media/image2.emf"/><Relationship Id="rId2" Type="http://schemas.openxmlformats.org/officeDocument/2006/relationships/tags" Target="../tags/tag159.xml"/><Relationship Id="rId1" Type="http://schemas.openxmlformats.org/officeDocument/2006/relationships/vmlDrawing" Target="../drawings/vmlDrawing30.vml"/><Relationship Id="rId6" Type="http://schemas.openxmlformats.org/officeDocument/2006/relationships/oleObject" Target="../embeddings/oleObject30.bin"/><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162.xml"/><Relationship Id="rId7" Type="http://schemas.openxmlformats.org/officeDocument/2006/relationships/image" Target="../media/image2.emf"/><Relationship Id="rId2" Type="http://schemas.openxmlformats.org/officeDocument/2006/relationships/tags" Target="../tags/tag161.xml"/><Relationship Id="rId1" Type="http://schemas.openxmlformats.org/officeDocument/2006/relationships/vmlDrawing" Target="../drawings/vmlDrawing31.vml"/><Relationship Id="rId6" Type="http://schemas.openxmlformats.org/officeDocument/2006/relationships/oleObject" Target="../embeddings/oleObject31.bin"/><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164.xml"/><Relationship Id="rId7" Type="http://schemas.openxmlformats.org/officeDocument/2006/relationships/image" Target="../media/image2.emf"/><Relationship Id="rId2" Type="http://schemas.openxmlformats.org/officeDocument/2006/relationships/tags" Target="../tags/tag163.xml"/><Relationship Id="rId1" Type="http://schemas.openxmlformats.org/officeDocument/2006/relationships/vmlDrawing" Target="../drawings/vmlDrawing32.vml"/><Relationship Id="rId6" Type="http://schemas.openxmlformats.org/officeDocument/2006/relationships/oleObject" Target="../embeddings/oleObject32.bin"/><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tags" Target="../tags/tag166.xml"/><Relationship Id="rId7" Type="http://schemas.openxmlformats.org/officeDocument/2006/relationships/image" Target="../media/image2.emf"/><Relationship Id="rId2" Type="http://schemas.openxmlformats.org/officeDocument/2006/relationships/tags" Target="../tags/tag165.xml"/><Relationship Id="rId1" Type="http://schemas.openxmlformats.org/officeDocument/2006/relationships/vmlDrawing" Target="../drawings/vmlDrawing33.vml"/><Relationship Id="rId6" Type="http://schemas.openxmlformats.org/officeDocument/2006/relationships/oleObject" Target="../embeddings/oleObject33.bin"/><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168.xml"/><Relationship Id="rId7" Type="http://schemas.openxmlformats.org/officeDocument/2006/relationships/image" Target="../media/image2.emf"/><Relationship Id="rId2" Type="http://schemas.openxmlformats.org/officeDocument/2006/relationships/tags" Target="../tags/tag167.xml"/><Relationship Id="rId1" Type="http://schemas.openxmlformats.org/officeDocument/2006/relationships/vmlDrawing" Target="../drawings/vmlDrawing34.vml"/><Relationship Id="rId6" Type="http://schemas.openxmlformats.org/officeDocument/2006/relationships/oleObject" Target="../embeddings/oleObject34.bin"/><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tags" Target="../tags/tag170.xml"/><Relationship Id="rId7" Type="http://schemas.openxmlformats.org/officeDocument/2006/relationships/image" Target="../media/image2.emf"/><Relationship Id="rId2" Type="http://schemas.openxmlformats.org/officeDocument/2006/relationships/tags" Target="../tags/tag169.xml"/><Relationship Id="rId1" Type="http://schemas.openxmlformats.org/officeDocument/2006/relationships/vmlDrawing" Target="../drawings/vmlDrawing35.vml"/><Relationship Id="rId6" Type="http://schemas.openxmlformats.org/officeDocument/2006/relationships/oleObject" Target="../embeddings/oleObject35.bin"/><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172.xml"/><Relationship Id="rId7" Type="http://schemas.openxmlformats.org/officeDocument/2006/relationships/image" Target="../media/image2.emf"/><Relationship Id="rId2" Type="http://schemas.openxmlformats.org/officeDocument/2006/relationships/tags" Target="../tags/tag171.xml"/><Relationship Id="rId1" Type="http://schemas.openxmlformats.org/officeDocument/2006/relationships/vmlDrawing" Target="../drawings/vmlDrawing36.vml"/><Relationship Id="rId6" Type="http://schemas.openxmlformats.org/officeDocument/2006/relationships/oleObject" Target="../embeddings/oleObject36.bin"/><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tags" Target="../tags/tag174.xml"/><Relationship Id="rId7" Type="http://schemas.openxmlformats.org/officeDocument/2006/relationships/image" Target="../media/image2.emf"/><Relationship Id="rId2" Type="http://schemas.openxmlformats.org/officeDocument/2006/relationships/tags" Target="../tags/tag173.xml"/><Relationship Id="rId1" Type="http://schemas.openxmlformats.org/officeDocument/2006/relationships/vmlDrawing" Target="../drawings/vmlDrawing37.vml"/><Relationship Id="rId6" Type="http://schemas.openxmlformats.org/officeDocument/2006/relationships/oleObject" Target="../embeddings/oleObject37.bin"/><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tags" Target="../tags/tag176.xml"/><Relationship Id="rId7" Type="http://schemas.openxmlformats.org/officeDocument/2006/relationships/image" Target="../media/image2.emf"/><Relationship Id="rId2" Type="http://schemas.openxmlformats.org/officeDocument/2006/relationships/tags" Target="../tags/tag175.xml"/><Relationship Id="rId1" Type="http://schemas.openxmlformats.org/officeDocument/2006/relationships/vmlDrawing" Target="../drawings/vmlDrawing38.vml"/><Relationship Id="rId6" Type="http://schemas.openxmlformats.org/officeDocument/2006/relationships/oleObject" Target="../embeddings/oleObject38.bin"/><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9.xml"/><Relationship Id="rId7" Type="http://schemas.openxmlformats.org/officeDocument/2006/relationships/image" Target="../media/image2.emf"/><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4.xml"/><Relationship Id="rId4"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tags" Target="../tags/tag178.xml"/><Relationship Id="rId7" Type="http://schemas.openxmlformats.org/officeDocument/2006/relationships/image" Target="../media/image2.emf"/><Relationship Id="rId2" Type="http://schemas.openxmlformats.org/officeDocument/2006/relationships/tags" Target="../tags/tag177.xml"/><Relationship Id="rId1" Type="http://schemas.openxmlformats.org/officeDocument/2006/relationships/vmlDrawing" Target="../drawings/vmlDrawing39.vml"/><Relationship Id="rId6" Type="http://schemas.openxmlformats.org/officeDocument/2006/relationships/oleObject" Target="../embeddings/oleObject39.bin"/><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tags" Target="../tags/tag180.xml"/><Relationship Id="rId7" Type="http://schemas.openxmlformats.org/officeDocument/2006/relationships/image" Target="../media/image2.emf"/><Relationship Id="rId2" Type="http://schemas.openxmlformats.org/officeDocument/2006/relationships/tags" Target="../tags/tag179.xml"/><Relationship Id="rId1" Type="http://schemas.openxmlformats.org/officeDocument/2006/relationships/vmlDrawing" Target="../drawings/vmlDrawing40.vml"/><Relationship Id="rId6" Type="http://schemas.openxmlformats.org/officeDocument/2006/relationships/oleObject" Target="../embeddings/oleObject40.bin"/><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tags" Target="../tags/tag182.xml"/><Relationship Id="rId7" Type="http://schemas.openxmlformats.org/officeDocument/2006/relationships/image" Target="../media/image2.emf"/><Relationship Id="rId2" Type="http://schemas.openxmlformats.org/officeDocument/2006/relationships/tags" Target="../tags/tag181.xml"/><Relationship Id="rId1" Type="http://schemas.openxmlformats.org/officeDocument/2006/relationships/vmlDrawing" Target="../drawings/vmlDrawing41.vml"/><Relationship Id="rId6" Type="http://schemas.openxmlformats.org/officeDocument/2006/relationships/oleObject" Target="../embeddings/oleObject41.bin"/><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tags" Target="../tags/tag184.xml"/><Relationship Id="rId7" Type="http://schemas.openxmlformats.org/officeDocument/2006/relationships/image" Target="../media/image2.emf"/><Relationship Id="rId2" Type="http://schemas.openxmlformats.org/officeDocument/2006/relationships/tags" Target="../tags/tag183.xml"/><Relationship Id="rId1" Type="http://schemas.openxmlformats.org/officeDocument/2006/relationships/vmlDrawing" Target="../drawings/vmlDrawing42.vml"/><Relationship Id="rId6" Type="http://schemas.openxmlformats.org/officeDocument/2006/relationships/oleObject" Target="../embeddings/oleObject42.bin"/><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tags" Target="../tags/tag186.xml"/><Relationship Id="rId7" Type="http://schemas.openxmlformats.org/officeDocument/2006/relationships/image" Target="../media/image2.emf"/><Relationship Id="rId2" Type="http://schemas.openxmlformats.org/officeDocument/2006/relationships/tags" Target="../tags/tag185.xml"/><Relationship Id="rId1" Type="http://schemas.openxmlformats.org/officeDocument/2006/relationships/vmlDrawing" Target="../drawings/vmlDrawing43.vml"/><Relationship Id="rId6" Type="http://schemas.openxmlformats.org/officeDocument/2006/relationships/oleObject" Target="../embeddings/oleObject43.bin"/><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tags" Target="../tags/tag188.xml"/><Relationship Id="rId7" Type="http://schemas.openxmlformats.org/officeDocument/2006/relationships/image" Target="../media/image2.emf"/><Relationship Id="rId2" Type="http://schemas.openxmlformats.org/officeDocument/2006/relationships/tags" Target="../tags/tag187.xml"/><Relationship Id="rId1" Type="http://schemas.openxmlformats.org/officeDocument/2006/relationships/vmlDrawing" Target="../drawings/vmlDrawing44.vml"/><Relationship Id="rId6" Type="http://schemas.openxmlformats.org/officeDocument/2006/relationships/oleObject" Target="../embeddings/oleObject44.bin"/><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tags" Target="../tags/tag190.xml"/><Relationship Id="rId7" Type="http://schemas.openxmlformats.org/officeDocument/2006/relationships/image" Target="../media/image2.emf"/><Relationship Id="rId2" Type="http://schemas.openxmlformats.org/officeDocument/2006/relationships/tags" Target="../tags/tag189.xml"/><Relationship Id="rId1" Type="http://schemas.openxmlformats.org/officeDocument/2006/relationships/vmlDrawing" Target="../drawings/vmlDrawing45.vml"/><Relationship Id="rId6" Type="http://schemas.openxmlformats.org/officeDocument/2006/relationships/oleObject" Target="../embeddings/oleObject45.bin"/><Relationship Id="rId5" Type="http://schemas.openxmlformats.org/officeDocument/2006/relationships/notesSlide" Target="../notesSlides/notesSlide30.xml"/><Relationship Id="rId4"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tags" Target="../tags/tag192.xml"/><Relationship Id="rId7" Type="http://schemas.openxmlformats.org/officeDocument/2006/relationships/image" Target="../media/image2.emf"/><Relationship Id="rId2" Type="http://schemas.openxmlformats.org/officeDocument/2006/relationships/tags" Target="../tags/tag191.xml"/><Relationship Id="rId1" Type="http://schemas.openxmlformats.org/officeDocument/2006/relationships/vmlDrawing" Target="../drawings/vmlDrawing46.vml"/><Relationship Id="rId6" Type="http://schemas.openxmlformats.org/officeDocument/2006/relationships/oleObject" Target="../embeddings/oleObject46.bin"/><Relationship Id="rId5" Type="http://schemas.openxmlformats.org/officeDocument/2006/relationships/notesSlide" Target="../notesSlides/notesSlide31.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1.xml"/><Relationship Id="rId7" Type="http://schemas.openxmlformats.org/officeDocument/2006/relationships/image" Target="../media/image2.emf"/><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5.xml"/><Relationship Id="rId10" Type="http://schemas.openxmlformats.org/officeDocument/2006/relationships/image" Target="../media/image6.emf"/><Relationship Id="rId4" Type="http://schemas.openxmlformats.org/officeDocument/2006/relationships/slideLayout" Target="../slideLayouts/slideLayout2.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tags" Target="../tags/tag13.xml"/><Relationship Id="rId7" Type="http://schemas.openxmlformats.org/officeDocument/2006/relationships/image" Target="../media/image2.emf"/><Relationship Id="rId12" Type="http://schemas.microsoft.com/office/2007/relationships/diagramDrawing" Target="../diagrams/drawing1.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oleObject" Target="../embeddings/oleObject6.bin"/><Relationship Id="rId11" Type="http://schemas.openxmlformats.org/officeDocument/2006/relationships/diagramColors" Target="../diagrams/colors1.xml"/><Relationship Id="rId5" Type="http://schemas.openxmlformats.org/officeDocument/2006/relationships/notesSlide" Target="../notesSlides/notesSlide6.xml"/><Relationship Id="rId10" Type="http://schemas.openxmlformats.org/officeDocument/2006/relationships/diagramQuickStyle" Target="../diagrams/quickStyle1.xml"/><Relationship Id="rId4" Type="http://schemas.openxmlformats.org/officeDocument/2006/relationships/slideLayout" Target="../slideLayouts/slideLayout2.xml"/><Relationship Id="rId9"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5.xml"/><Relationship Id="rId7" Type="http://schemas.openxmlformats.org/officeDocument/2006/relationships/image" Target="../media/image2.emf"/><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2.emf"/><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2.emf"/><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1252E904-3277-4428-AE88-E449F0B260F1}"/>
              </a:ext>
            </a:extLst>
          </p:cNvPr>
          <p:cNvGraphicFramePr>
            <a:graphicFrameLocks noChangeAspect="1"/>
          </p:cNvGraphicFramePr>
          <p:nvPr>
            <p:custDataLst>
              <p:tags r:id="rId2"/>
            </p:custDataLst>
            <p:extLst>
              <p:ext uri="{D42A27DB-BD31-4B8C-83A1-F6EECF244321}">
                <p14:modId xmlns:p14="http://schemas.microsoft.com/office/powerpoint/2010/main" val="2135845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56" name="think-cell Slide" r:id="rId6" imgW="592" imgH="591" progId="TCLayout.ActiveDocument.1">
                  <p:embed/>
                </p:oleObj>
              </mc:Choice>
              <mc:Fallback>
                <p:oleObj name="think-cell Slide" r:id="rId6" imgW="592" imgH="591" progId="TCLayout.ActiveDocument.1">
                  <p:embed/>
                  <p:pic>
                    <p:nvPicPr>
                      <p:cNvPr id="8" name="Objekt 7" hidden="1">
                        <a:extLst>
                          <a:ext uri="{FF2B5EF4-FFF2-40B4-BE49-F238E27FC236}">
                            <a16:creationId xmlns:a16="http://schemas.microsoft.com/office/drawing/2014/main" id="{1252E904-3277-4428-AE88-E449F0B260F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ktangel 3" hidden="1">
            <a:extLst>
              <a:ext uri="{FF2B5EF4-FFF2-40B4-BE49-F238E27FC236}">
                <a16:creationId xmlns:a16="http://schemas.microsoft.com/office/drawing/2014/main" id="{812218B2-BCFF-49C5-974B-D79478D6E29E}"/>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3600" dirty="0">
              <a:latin typeface="Gill Sans MT" panose="020B0502020104020203" pitchFamily="34" charset="0"/>
              <a:ea typeface="+mj-ea"/>
              <a:cs typeface="+mj-cs"/>
              <a:sym typeface="Gill Sans MT" panose="020B0502020104020203" pitchFamily="34" charset="0"/>
            </a:endParaRPr>
          </a:p>
        </p:txBody>
      </p:sp>
      <p:pic>
        <p:nvPicPr>
          <p:cNvPr id="10" name="Picture 14">
            <a:extLst>
              <a:ext uri="{FF2B5EF4-FFF2-40B4-BE49-F238E27FC236}">
                <a16:creationId xmlns:a16="http://schemas.microsoft.com/office/drawing/2014/main" id="{009ACA4F-65CF-4010-954A-BDBED2EC6C21}"/>
              </a:ext>
            </a:extLst>
          </p:cNvPr>
          <p:cNvPicPr>
            <a:picLocks/>
          </p:cNvPicPr>
          <p:nvPr/>
        </p:nvPicPr>
        <p:blipFill rotWithShape="1">
          <a:blip r:embed="rId8">
            <a:extLst>
              <a:ext uri="{28A0092B-C50C-407E-A947-70E740481C1C}">
                <a14:useLocalDpi xmlns:a14="http://schemas.microsoft.com/office/drawing/2010/main" val="0"/>
              </a:ext>
            </a:extLst>
          </a:blip>
          <a:srcRect t="13157" r="6469" b="8024"/>
          <a:stretch/>
        </p:blipFill>
        <p:spPr>
          <a:xfrm>
            <a:off x="20" y="10"/>
            <a:ext cx="12191980" cy="6857990"/>
          </a:xfrm>
          <a:prstGeom prst="rect">
            <a:avLst/>
          </a:prstGeom>
        </p:spPr>
      </p:pic>
      <p:sp>
        <p:nvSpPr>
          <p:cNvPr id="7" name="Rectangle 8">
            <a:extLst>
              <a:ext uri="{FF2B5EF4-FFF2-40B4-BE49-F238E27FC236}">
                <a16:creationId xmlns:a16="http://schemas.microsoft.com/office/drawing/2014/main" id="{D9A0B5B2-37BA-4B0C-8326-98199EE8E2A0}"/>
              </a:ext>
            </a:extLst>
          </p:cNvPr>
          <p:cNvSpPr/>
          <p:nvPr/>
        </p:nvSpPr>
        <p:spPr>
          <a:xfrm>
            <a:off x="0" y="4009293"/>
            <a:ext cx="12192000" cy="2063260"/>
          </a:xfrm>
          <a:prstGeom prst="rect">
            <a:avLst/>
          </a:prstGeom>
          <a:solidFill>
            <a:schemeClr val="bg1">
              <a:alpha val="84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2" name="Title 1"/>
          <p:cNvSpPr>
            <a:spLocks noGrp="1"/>
          </p:cNvSpPr>
          <p:nvPr>
            <p:ph type="ctrTitle"/>
          </p:nvPr>
        </p:nvSpPr>
        <p:spPr>
          <a:xfrm>
            <a:off x="502814" y="3492342"/>
            <a:ext cx="10993549" cy="1475013"/>
          </a:xfrm>
        </p:spPr>
        <p:txBody>
          <a:bodyPr/>
          <a:lstStyle/>
          <a:p>
            <a:r>
              <a:rPr lang="en-US" dirty="0"/>
              <a:t>BiopoRTO A/S</a:t>
            </a:r>
          </a:p>
        </p:txBody>
      </p:sp>
      <p:sp>
        <p:nvSpPr>
          <p:cNvPr id="3" name="Subtitle 2"/>
          <p:cNvSpPr>
            <a:spLocks noGrp="1"/>
          </p:cNvSpPr>
          <p:nvPr>
            <p:ph type="subTitle" idx="1"/>
          </p:nvPr>
        </p:nvSpPr>
        <p:spPr>
          <a:xfrm>
            <a:off x="502817" y="4967356"/>
            <a:ext cx="10993546" cy="590321"/>
          </a:xfrm>
        </p:spPr>
        <p:txBody>
          <a:bodyPr>
            <a:normAutofit fontScale="85000" lnSpcReduction="20000"/>
          </a:bodyPr>
          <a:lstStyle/>
          <a:p>
            <a:r>
              <a:rPr lang="en-US" dirty="0"/>
              <a:t>Annual General meeting</a:t>
            </a:r>
          </a:p>
          <a:p>
            <a:r>
              <a:rPr lang="en-US" dirty="0"/>
              <a:t>March 18, 2019</a:t>
            </a:r>
          </a:p>
        </p:txBody>
      </p:sp>
      <p:sp>
        <p:nvSpPr>
          <p:cNvPr id="9" name="Subtitle 2">
            <a:extLst>
              <a:ext uri="{FF2B5EF4-FFF2-40B4-BE49-F238E27FC236}">
                <a16:creationId xmlns:a16="http://schemas.microsoft.com/office/drawing/2014/main" id="{93C717AB-C311-4881-B564-BFBCD38932CC}"/>
              </a:ext>
            </a:extLst>
          </p:cNvPr>
          <p:cNvSpPr txBox="1">
            <a:spLocks/>
          </p:cNvSpPr>
          <p:nvPr/>
        </p:nvSpPr>
        <p:spPr>
          <a:xfrm>
            <a:off x="502814" y="5581764"/>
            <a:ext cx="5364341" cy="590321"/>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endParaRPr lang="en-US" b="1" dirty="0"/>
          </a:p>
        </p:txBody>
      </p:sp>
    </p:spTree>
    <p:extLst>
      <p:ext uri="{BB962C8B-B14F-4D97-AF65-F5344CB8AC3E}">
        <p14:creationId xmlns:p14="http://schemas.microsoft.com/office/powerpoint/2010/main" val="3435349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CE410F03-C634-4BBA-AFB1-E3E4D5B9353C}"/>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9900" name="think-cell Slide" r:id="rId6" imgW="592" imgH="591" progId="TCLayout.ActiveDocument.1">
                  <p:embed/>
                </p:oleObj>
              </mc:Choice>
              <mc:Fallback>
                <p:oleObj name="think-cell Slide" r:id="rId6" imgW="592" imgH="591" progId="TCLayout.ActiveDocument.1">
                  <p:embed/>
                  <p:pic>
                    <p:nvPicPr>
                      <p:cNvPr id="3" name="Objekt 2" hidden="1">
                        <a:extLst>
                          <a:ext uri="{FF2B5EF4-FFF2-40B4-BE49-F238E27FC236}">
                            <a16:creationId xmlns:a16="http://schemas.microsoft.com/office/drawing/2014/main" id="{CE410F03-C634-4BBA-AFB1-E3E4D5B9353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ktangel 3" hidden="1">
            <a:extLst>
              <a:ext uri="{FF2B5EF4-FFF2-40B4-BE49-F238E27FC236}">
                <a16:creationId xmlns:a16="http://schemas.microsoft.com/office/drawing/2014/main" id="{6BD941E7-66B5-40C6-9DE8-B21D98A8907F}"/>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Avenir Next Condensed Demi Bold" panose="020B0506020202020204"/>
              <a:ea typeface="+mj-ea"/>
              <a:cs typeface="+mj-cs"/>
              <a:sym typeface="Avenir Next Condensed Demi Bold" panose="020B0506020202020204"/>
            </a:endParaRPr>
          </a:p>
        </p:txBody>
      </p:sp>
      <p:sp>
        <p:nvSpPr>
          <p:cNvPr id="22" name="Content Placeholder 2">
            <a:extLst>
              <a:ext uri="{FF2B5EF4-FFF2-40B4-BE49-F238E27FC236}">
                <a16:creationId xmlns:a16="http://schemas.microsoft.com/office/drawing/2014/main" id="{975E2D9D-7036-4C4F-895E-4814A97817A3}"/>
              </a:ext>
            </a:extLst>
          </p:cNvPr>
          <p:cNvSpPr txBox="1">
            <a:spLocks/>
          </p:cNvSpPr>
          <p:nvPr/>
        </p:nvSpPr>
        <p:spPr>
          <a:xfrm>
            <a:off x="450671" y="1263319"/>
            <a:ext cx="4850567" cy="5065291"/>
          </a:xfrm>
          <a:prstGeom prst="rect">
            <a:avLst/>
          </a:prstGeom>
        </p:spPr>
        <p:txBody>
          <a:bodyPr vert="horz" lIns="91440" tIns="45720" rIns="91440" bIns="45720" rtlCol="0" anchor="t">
            <a:normAutofit/>
          </a:bodyPr>
          <a:lstStyle>
            <a:lvl1pPr marL="306000" indent="-306000" defTabSz="457200">
              <a:spcBef>
                <a:spcPct val="20000"/>
              </a:spcBef>
              <a:spcAft>
                <a:spcPts val="600"/>
              </a:spcAft>
              <a:buClr>
                <a:schemeClr val="accent2"/>
              </a:buClr>
              <a:buSzPct val="92000"/>
              <a:buFont typeface="Wingdings 2" panose="05020102010507070707" pitchFamily="18" charset="2"/>
              <a:buChar char=""/>
              <a:defRPr>
                <a:solidFill>
                  <a:schemeClr val="tx2"/>
                </a:solidFill>
                <a:latin typeface="Avenir Next Condensed" panose="020B0506020202020204" pitchFamily="34" charset="0"/>
              </a:defRPr>
            </a:lvl1pPr>
            <a:lvl2pPr marL="630000" indent="-306000" defTabSz="457200">
              <a:spcBef>
                <a:spcPct val="20000"/>
              </a:spcBef>
              <a:spcAft>
                <a:spcPts val="600"/>
              </a:spcAft>
              <a:buClr>
                <a:schemeClr val="accent2"/>
              </a:buClr>
              <a:buSzPct val="92000"/>
              <a:buFont typeface="Wingdings 2" panose="05020102010507070707" pitchFamily="18" charset="2"/>
              <a:buChar char=""/>
              <a:defRPr sz="1600">
                <a:solidFill>
                  <a:schemeClr val="tx2"/>
                </a:solidFill>
                <a:latin typeface="Avenir Next Condensed" panose="020B0506020202020204" pitchFamily="34" charset="0"/>
              </a:defRPr>
            </a:lvl2pPr>
            <a:lvl3pPr marL="900000" indent="-270000" defTabSz="457200">
              <a:spcBef>
                <a:spcPct val="20000"/>
              </a:spcBef>
              <a:spcAft>
                <a:spcPts val="600"/>
              </a:spcAft>
              <a:buClr>
                <a:schemeClr val="accent2"/>
              </a:buClr>
              <a:buSzPct val="92000"/>
              <a:buFont typeface="Wingdings 2" panose="05020102010507070707" pitchFamily="18" charset="2"/>
              <a:buChar char=""/>
              <a:defRPr sz="1400">
                <a:solidFill>
                  <a:schemeClr val="tx2"/>
                </a:solidFill>
                <a:latin typeface="Avenir Next Condensed" panose="020B0506020202020204" pitchFamily="34" charset="0"/>
              </a:defRPr>
            </a:lvl3pPr>
            <a:lvl4pPr marL="1242000" indent="-234000" defTabSz="45720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Avenir Next Condensed" panose="020B0506020202020204" pitchFamily="34" charset="0"/>
              </a:defRPr>
            </a:lvl4pPr>
            <a:lvl5pPr marL="1602000" indent="-234000" defTabSz="45720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Avenir Next Condensed" panose="020B0506020202020204" pitchFamily="34" charset="0"/>
              </a:defRPr>
            </a:lvl5pPr>
            <a:lvl6pPr marL="1900000" indent="-228600" defTabSz="457200">
              <a:spcBef>
                <a:spcPct val="20000"/>
              </a:spcBef>
              <a:spcAft>
                <a:spcPts val="600"/>
              </a:spcAft>
              <a:buClr>
                <a:schemeClr val="accent2"/>
              </a:buClr>
              <a:buSzPct val="92000"/>
              <a:buFont typeface="Wingdings 2" panose="05020102010507070707" pitchFamily="18" charset="2"/>
              <a:buChar char=""/>
              <a:defRPr sz="1200">
                <a:solidFill>
                  <a:schemeClr val="tx2"/>
                </a:solidFill>
              </a:defRPr>
            </a:lvl6pPr>
            <a:lvl7pPr marL="2200000" indent="-228600" defTabSz="457200">
              <a:spcBef>
                <a:spcPct val="20000"/>
              </a:spcBef>
              <a:spcAft>
                <a:spcPts val="600"/>
              </a:spcAft>
              <a:buClr>
                <a:schemeClr val="accent2"/>
              </a:buClr>
              <a:buSzPct val="92000"/>
              <a:buFont typeface="Wingdings 2" panose="05020102010507070707" pitchFamily="18" charset="2"/>
              <a:buChar char=""/>
              <a:defRPr sz="1200">
                <a:solidFill>
                  <a:schemeClr val="tx2"/>
                </a:solidFill>
              </a:defRPr>
            </a:lvl7pPr>
            <a:lvl8pPr marL="2500000" indent="-228600" defTabSz="457200">
              <a:spcBef>
                <a:spcPct val="20000"/>
              </a:spcBef>
              <a:spcAft>
                <a:spcPts val="600"/>
              </a:spcAft>
              <a:buClr>
                <a:schemeClr val="accent2"/>
              </a:buClr>
              <a:buSzPct val="92000"/>
              <a:buFont typeface="Wingdings 2" panose="05020102010507070707" pitchFamily="18" charset="2"/>
              <a:buChar char=""/>
              <a:defRPr sz="1200">
                <a:solidFill>
                  <a:schemeClr val="tx2"/>
                </a:solidFill>
              </a:defRPr>
            </a:lvl8pPr>
            <a:lvl9pPr marL="2800000" indent="-228600" defTabSz="457200">
              <a:spcBef>
                <a:spcPct val="20000"/>
              </a:spcBef>
              <a:spcAft>
                <a:spcPts val="600"/>
              </a:spcAft>
              <a:buClr>
                <a:schemeClr val="accent2"/>
              </a:buClr>
              <a:buSzPct val="92000"/>
              <a:buFont typeface="Wingdings 2" panose="05020102010507070707" pitchFamily="18" charset="2"/>
              <a:buChar char=""/>
              <a:defRPr sz="1200">
                <a:solidFill>
                  <a:schemeClr val="tx2"/>
                </a:solidFill>
              </a:defRPr>
            </a:lvl9pPr>
          </a:lstStyle>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BioPorto has – with a fraction of the budget of other companies developing new diagnostic biomarkers – brought NGAL to the doorstep of an FDA approval</a:t>
            </a:r>
          </a:p>
          <a:p>
            <a:r>
              <a:rPr lang="en-US" sz="2000" b="1" dirty="0">
                <a:latin typeface="Arial" panose="020B0604020202020204" pitchFamily="34" charset="0"/>
                <a:cs typeface="Arial" panose="020B0604020202020204" pitchFamily="34" charset="0"/>
              </a:rPr>
              <a:t>2018 has been another busy year demanding hard work from the tiny organization</a:t>
            </a:r>
          </a:p>
          <a:p>
            <a:r>
              <a:rPr lang="en-US" sz="2000" b="1" dirty="0">
                <a:latin typeface="Arial" panose="020B0604020202020204" pitchFamily="34" charset="0"/>
                <a:cs typeface="Arial" panose="020B0604020202020204" pitchFamily="34" charset="0"/>
              </a:rPr>
              <a:t>As chairman, I extend my gratitude to everybody on the team – in DK and the US – for keeping momentum and enthusiasm to overcome all challenges </a:t>
            </a:r>
          </a:p>
        </p:txBody>
      </p:sp>
      <p:pic>
        <p:nvPicPr>
          <p:cNvPr id="5" name="Billede 4" descr="Et billede, der indeholder person, indendørs, hospitalsrum, scene&#10;&#10;Automatisk oprettet beskrivelse">
            <a:extLst>
              <a:ext uri="{FF2B5EF4-FFF2-40B4-BE49-F238E27FC236}">
                <a16:creationId xmlns:a16="http://schemas.microsoft.com/office/drawing/2014/main" id="{1F6D5492-0FF0-4443-9188-30FD6B26401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6000" y="1872915"/>
            <a:ext cx="5653088" cy="3772822"/>
          </a:xfrm>
          <a:prstGeom prst="rect">
            <a:avLst/>
          </a:prstGeom>
        </p:spPr>
      </p:pic>
      <p:sp>
        <p:nvSpPr>
          <p:cNvPr id="9" name="Title 1">
            <a:extLst>
              <a:ext uri="{FF2B5EF4-FFF2-40B4-BE49-F238E27FC236}">
                <a16:creationId xmlns:a16="http://schemas.microsoft.com/office/drawing/2014/main" id="{BE2DE3DD-A9FA-4BF0-852C-6A4875FDBCF1}"/>
              </a:ext>
            </a:extLst>
          </p:cNvPr>
          <p:cNvSpPr>
            <a:spLocks noGrp="1"/>
          </p:cNvSpPr>
          <p:nvPr>
            <p:ph type="title"/>
          </p:nvPr>
        </p:nvSpPr>
        <p:spPr>
          <a:xfrm>
            <a:off x="581192" y="614407"/>
            <a:ext cx="11029616" cy="576072"/>
          </a:xfrm>
        </p:spPr>
        <p:txBody>
          <a:bodyPr>
            <a:normAutofit/>
          </a:bodyPr>
          <a:lstStyle/>
          <a:p>
            <a:r>
              <a:rPr lang="en-US" dirty="0"/>
              <a:t>Conclusions</a:t>
            </a:r>
          </a:p>
        </p:txBody>
      </p:sp>
    </p:spTree>
    <p:extLst>
      <p:ext uri="{BB962C8B-B14F-4D97-AF65-F5344CB8AC3E}">
        <p14:creationId xmlns:p14="http://schemas.microsoft.com/office/powerpoint/2010/main" val="3465765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1252E904-3277-4428-AE88-E449F0B260F1}"/>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79" name="think-cell Slide" r:id="rId6" imgW="592" imgH="591" progId="TCLayout.ActiveDocument.1">
                  <p:embed/>
                </p:oleObj>
              </mc:Choice>
              <mc:Fallback>
                <p:oleObj name="think-cell Slide" r:id="rId6" imgW="592" imgH="591" progId="TCLayout.ActiveDocument.1">
                  <p:embed/>
                  <p:pic>
                    <p:nvPicPr>
                      <p:cNvPr id="8" name="Objekt 7" hidden="1">
                        <a:extLst>
                          <a:ext uri="{FF2B5EF4-FFF2-40B4-BE49-F238E27FC236}">
                            <a16:creationId xmlns:a16="http://schemas.microsoft.com/office/drawing/2014/main" id="{1252E904-3277-4428-AE88-E449F0B260F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ktangel 3" hidden="1">
            <a:extLst>
              <a:ext uri="{FF2B5EF4-FFF2-40B4-BE49-F238E27FC236}">
                <a16:creationId xmlns:a16="http://schemas.microsoft.com/office/drawing/2014/main" id="{812218B2-BCFF-49C5-974B-D79478D6E29E}"/>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3600" dirty="0">
              <a:latin typeface="Gill Sans MT" panose="020B0502020104020203" pitchFamily="34" charset="0"/>
              <a:ea typeface="+mj-ea"/>
              <a:cs typeface="+mj-cs"/>
              <a:sym typeface="Gill Sans MT" panose="020B0502020104020203" pitchFamily="34" charset="0"/>
            </a:endParaRPr>
          </a:p>
        </p:txBody>
      </p:sp>
      <p:pic>
        <p:nvPicPr>
          <p:cNvPr id="10" name="Picture 14">
            <a:extLst>
              <a:ext uri="{FF2B5EF4-FFF2-40B4-BE49-F238E27FC236}">
                <a16:creationId xmlns:a16="http://schemas.microsoft.com/office/drawing/2014/main" id="{009ACA4F-65CF-4010-954A-BDBED2EC6C21}"/>
              </a:ext>
            </a:extLst>
          </p:cNvPr>
          <p:cNvPicPr>
            <a:picLocks/>
          </p:cNvPicPr>
          <p:nvPr/>
        </p:nvPicPr>
        <p:blipFill rotWithShape="1">
          <a:blip r:embed="rId8">
            <a:extLst>
              <a:ext uri="{28A0092B-C50C-407E-A947-70E740481C1C}">
                <a14:useLocalDpi xmlns:a14="http://schemas.microsoft.com/office/drawing/2010/main" val="0"/>
              </a:ext>
            </a:extLst>
          </a:blip>
          <a:srcRect t="13157" r="6469" b="8024"/>
          <a:stretch/>
        </p:blipFill>
        <p:spPr>
          <a:xfrm>
            <a:off x="20" y="10"/>
            <a:ext cx="12191980" cy="6857990"/>
          </a:xfrm>
          <a:prstGeom prst="rect">
            <a:avLst/>
          </a:prstGeom>
        </p:spPr>
      </p:pic>
      <p:sp>
        <p:nvSpPr>
          <p:cNvPr id="7" name="Rectangle 8">
            <a:extLst>
              <a:ext uri="{FF2B5EF4-FFF2-40B4-BE49-F238E27FC236}">
                <a16:creationId xmlns:a16="http://schemas.microsoft.com/office/drawing/2014/main" id="{D9A0B5B2-37BA-4B0C-8326-98199EE8E2A0}"/>
              </a:ext>
            </a:extLst>
          </p:cNvPr>
          <p:cNvSpPr/>
          <p:nvPr/>
        </p:nvSpPr>
        <p:spPr>
          <a:xfrm>
            <a:off x="0" y="4009293"/>
            <a:ext cx="12192000" cy="2063260"/>
          </a:xfrm>
          <a:prstGeom prst="rect">
            <a:avLst/>
          </a:prstGeom>
          <a:solidFill>
            <a:schemeClr val="bg1">
              <a:alpha val="84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2" name="Title 1"/>
          <p:cNvSpPr>
            <a:spLocks noGrp="1"/>
          </p:cNvSpPr>
          <p:nvPr>
            <p:ph type="ctrTitle"/>
          </p:nvPr>
        </p:nvSpPr>
        <p:spPr>
          <a:xfrm>
            <a:off x="502814" y="3492342"/>
            <a:ext cx="10993549" cy="1475013"/>
          </a:xfrm>
        </p:spPr>
        <p:txBody>
          <a:bodyPr/>
          <a:lstStyle/>
          <a:p>
            <a:r>
              <a:rPr lang="en-US" dirty="0"/>
              <a:t>BiopoRTO A/S</a:t>
            </a:r>
          </a:p>
        </p:txBody>
      </p:sp>
      <p:sp>
        <p:nvSpPr>
          <p:cNvPr id="3" name="Subtitle 2"/>
          <p:cNvSpPr>
            <a:spLocks noGrp="1"/>
          </p:cNvSpPr>
          <p:nvPr>
            <p:ph type="subTitle" idx="1"/>
          </p:nvPr>
        </p:nvSpPr>
        <p:spPr>
          <a:xfrm>
            <a:off x="502817" y="4967356"/>
            <a:ext cx="10993546" cy="590321"/>
          </a:xfrm>
        </p:spPr>
        <p:txBody>
          <a:bodyPr>
            <a:normAutofit fontScale="85000" lnSpcReduction="20000"/>
          </a:bodyPr>
          <a:lstStyle/>
          <a:p>
            <a:r>
              <a:rPr lang="en-US" dirty="0"/>
              <a:t>Annual General meeting</a:t>
            </a:r>
          </a:p>
          <a:p>
            <a:r>
              <a:rPr lang="en-US" dirty="0"/>
              <a:t>March 18, 2019</a:t>
            </a:r>
          </a:p>
        </p:txBody>
      </p:sp>
      <p:sp>
        <p:nvSpPr>
          <p:cNvPr id="9" name="Subtitle 2">
            <a:extLst>
              <a:ext uri="{FF2B5EF4-FFF2-40B4-BE49-F238E27FC236}">
                <a16:creationId xmlns:a16="http://schemas.microsoft.com/office/drawing/2014/main" id="{93C717AB-C311-4881-B564-BFBCD38932CC}"/>
              </a:ext>
            </a:extLst>
          </p:cNvPr>
          <p:cNvSpPr txBox="1">
            <a:spLocks/>
          </p:cNvSpPr>
          <p:nvPr/>
        </p:nvSpPr>
        <p:spPr>
          <a:xfrm>
            <a:off x="502814" y="5581764"/>
            <a:ext cx="5364341" cy="590321"/>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r>
              <a:rPr lang="en-US" b="1" dirty="0"/>
              <a:t>By CEO Peter Mørch Eriksen</a:t>
            </a:r>
          </a:p>
        </p:txBody>
      </p:sp>
    </p:spTree>
    <p:extLst>
      <p:ext uri="{BB962C8B-B14F-4D97-AF65-F5344CB8AC3E}">
        <p14:creationId xmlns:p14="http://schemas.microsoft.com/office/powerpoint/2010/main" val="2377882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44B9B335-F124-4CD9-AC4E-DE2B6026D72E}"/>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303" name="think-cell Slide" r:id="rId5" imgW="360" imgH="360" progId="TCLayout.ActiveDocument.1">
                  <p:embed/>
                </p:oleObj>
              </mc:Choice>
              <mc:Fallback>
                <p:oleObj name="think-cell Slide" r:id="rId5" imgW="360" imgH="360" progId="TCLayout.ActiveDocument.1">
                  <p:embed/>
                  <p:pic>
                    <p:nvPicPr>
                      <p:cNvPr id="7" name="Objekt 6" hidden="1">
                        <a:extLst>
                          <a:ext uri="{FF2B5EF4-FFF2-40B4-BE49-F238E27FC236}">
                            <a16:creationId xmlns:a16="http://schemas.microsoft.com/office/drawing/2014/main" id="{44B9B335-F124-4CD9-AC4E-DE2B6026D72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6" name="Picture 14">
            <a:extLst>
              <a:ext uri="{FF2B5EF4-FFF2-40B4-BE49-F238E27FC236}">
                <a16:creationId xmlns:a16="http://schemas.microsoft.com/office/drawing/2014/main" id="{7C974AEC-FF76-4431-878A-0AF412F7CB43}"/>
              </a:ext>
            </a:extLst>
          </p:cNvPr>
          <p:cNvPicPr>
            <a:picLocks noGrp="1"/>
          </p:cNvPicPr>
          <p:nvPr>
            <p:ph sz="half" idx="2"/>
          </p:nvPr>
        </p:nvPicPr>
        <p:blipFill rotWithShape="1">
          <a:blip r:embed="rId7">
            <a:extLst>
              <a:ext uri="{28A0092B-C50C-407E-A947-70E740481C1C}">
                <a14:useLocalDpi xmlns:a14="http://schemas.microsoft.com/office/drawing/2010/main" val="0"/>
              </a:ext>
            </a:extLst>
          </a:blip>
          <a:srcRect t="13157" r="6469" b="8024"/>
          <a:stretch/>
        </p:blipFill>
        <p:spPr>
          <a:xfrm>
            <a:off x="20" y="10"/>
            <a:ext cx="12191980" cy="6857990"/>
          </a:xfrm>
          <a:prstGeom prst="rect">
            <a:avLst/>
          </a:prstGeom>
        </p:spPr>
      </p:pic>
      <p:sp>
        <p:nvSpPr>
          <p:cNvPr id="16" name="Rektangel 15">
            <a:extLst>
              <a:ext uri="{FF2B5EF4-FFF2-40B4-BE49-F238E27FC236}">
                <a16:creationId xmlns:a16="http://schemas.microsoft.com/office/drawing/2014/main" id="{83AEBBCE-5CAF-4003-887B-31AF495B059A}"/>
              </a:ext>
            </a:extLst>
          </p:cNvPr>
          <p:cNvSpPr/>
          <p:nvPr/>
        </p:nvSpPr>
        <p:spPr>
          <a:xfrm>
            <a:off x="446534" y="614407"/>
            <a:ext cx="3693668" cy="57742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Rektangel 17">
            <a:extLst>
              <a:ext uri="{FF2B5EF4-FFF2-40B4-BE49-F238E27FC236}">
                <a16:creationId xmlns:a16="http://schemas.microsoft.com/office/drawing/2014/main" id="{D3BEF49E-E745-4173-8AD0-7BE7D0A4C4F5}"/>
              </a:ext>
            </a:extLst>
          </p:cNvPr>
          <p:cNvSpPr/>
          <p:nvPr/>
        </p:nvSpPr>
        <p:spPr>
          <a:xfrm>
            <a:off x="446534" y="465668"/>
            <a:ext cx="3693668" cy="829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A2DB2505-6A36-46F7-8A17-14D67B9B4A5A}"/>
              </a:ext>
            </a:extLst>
          </p:cNvPr>
          <p:cNvSpPr>
            <a:spLocks noGrp="1"/>
          </p:cNvSpPr>
          <p:nvPr>
            <p:ph type="title"/>
          </p:nvPr>
        </p:nvSpPr>
        <p:spPr>
          <a:xfrm>
            <a:off x="584200" y="1006956"/>
            <a:ext cx="3412067" cy="1372177"/>
          </a:xfrm>
        </p:spPr>
        <p:txBody>
          <a:bodyPr vert="horz" lIns="91440" tIns="45720" rIns="91440" bIns="45720" rtlCol="0" anchor="ctr">
            <a:normAutofit/>
          </a:bodyPr>
          <a:lstStyle/>
          <a:p>
            <a:r>
              <a:rPr lang="en-US" b="0" cap="all" dirty="0">
                <a:latin typeface="+mj-lt"/>
              </a:rPr>
              <a:t>Agenda</a:t>
            </a:r>
          </a:p>
        </p:txBody>
      </p:sp>
      <p:sp>
        <p:nvSpPr>
          <p:cNvPr id="5" name="Pladsholder til slidenummer 4">
            <a:extLst>
              <a:ext uri="{FF2B5EF4-FFF2-40B4-BE49-F238E27FC236}">
                <a16:creationId xmlns:a16="http://schemas.microsoft.com/office/drawing/2014/main" id="{EAB111CC-6920-4944-86B9-A4B5F8B1027F}"/>
              </a:ext>
            </a:extLst>
          </p:cNvPr>
          <p:cNvSpPr>
            <a:spLocks noGrp="1"/>
          </p:cNvSpPr>
          <p:nvPr>
            <p:ph type="sldNum" sz="quarter" idx="12"/>
          </p:nvPr>
        </p:nvSpPr>
        <p:spPr>
          <a:xfrm>
            <a:off x="3454400" y="766071"/>
            <a:ext cx="544874" cy="365125"/>
          </a:xfrm>
        </p:spPr>
        <p:txBody>
          <a:bodyPr vert="horz" lIns="91440" tIns="45720" rIns="91440" bIns="45720" rtlCol="0" anchor="ctr">
            <a:normAutofit/>
          </a:bodyPr>
          <a:lstStyle/>
          <a:p>
            <a:pPr algn="r">
              <a:spcAft>
                <a:spcPts val="600"/>
              </a:spcAft>
            </a:pPr>
            <a:fld id="{9CC13059-C09D-4D1B-9046-56712DF47337}" type="slidenum">
              <a:rPr lang="en-US" sz="900" smtClean="0">
                <a:solidFill>
                  <a:schemeClr val="accent2"/>
                </a:solidFill>
              </a:rPr>
              <a:pPr algn="r">
                <a:spcAft>
                  <a:spcPts val="600"/>
                </a:spcAft>
              </a:pPr>
              <a:t>12</a:t>
            </a:fld>
            <a:endParaRPr lang="en-US" sz="900">
              <a:solidFill>
                <a:schemeClr val="accent2"/>
              </a:solidFill>
            </a:endParaRPr>
          </a:p>
        </p:txBody>
      </p:sp>
      <p:sp>
        <p:nvSpPr>
          <p:cNvPr id="3" name="Pladsholder til indhold 2">
            <a:extLst>
              <a:ext uri="{FF2B5EF4-FFF2-40B4-BE49-F238E27FC236}">
                <a16:creationId xmlns:a16="http://schemas.microsoft.com/office/drawing/2014/main" id="{761D77E2-4677-4CA5-9AA6-B02281E63231}"/>
              </a:ext>
            </a:extLst>
          </p:cNvPr>
          <p:cNvSpPr>
            <a:spLocks noGrp="1"/>
          </p:cNvSpPr>
          <p:nvPr>
            <p:ph sz="half" idx="1"/>
          </p:nvPr>
        </p:nvSpPr>
        <p:spPr>
          <a:xfrm>
            <a:off x="581193" y="2438399"/>
            <a:ext cx="3116600" cy="3564467"/>
          </a:xfrm>
        </p:spPr>
        <p:txBody>
          <a:bodyPr vert="horz" lIns="91440" tIns="45720" rIns="91440" bIns="45720" rtlCol="0" anchor="ctr">
            <a:normAutofit/>
          </a:bodyPr>
          <a:lstStyle/>
          <a:p>
            <a:r>
              <a:rPr lang="en-US" b="1" dirty="0">
                <a:solidFill>
                  <a:schemeClr val="bg1"/>
                </a:solidFill>
                <a:latin typeface="+mn-lt"/>
              </a:rPr>
              <a:t>Highlights from 2018</a:t>
            </a:r>
          </a:p>
          <a:p>
            <a:r>
              <a:rPr lang="en-US" dirty="0">
                <a:solidFill>
                  <a:schemeClr val="bg1"/>
                </a:solidFill>
              </a:rPr>
              <a:t>2018 financial result</a:t>
            </a:r>
          </a:p>
          <a:p>
            <a:r>
              <a:rPr lang="en-US" dirty="0">
                <a:solidFill>
                  <a:schemeClr val="bg1"/>
                </a:solidFill>
                <a:latin typeface="+mn-lt"/>
              </a:rPr>
              <a:t>Business development of The NGAL Test™</a:t>
            </a:r>
          </a:p>
          <a:p>
            <a:r>
              <a:rPr lang="en-US" dirty="0">
                <a:solidFill>
                  <a:schemeClr val="bg1"/>
                </a:solidFill>
                <a:latin typeface="+mn-lt"/>
              </a:rPr>
              <a:t>2019 milestones and financial guidance</a:t>
            </a:r>
          </a:p>
          <a:p>
            <a:endParaRPr lang="en-US" dirty="0">
              <a:solidFill>
                <a:schemeClr val="bg1"/>
              </a:solidFill>
              <a:latin typeface="+mn-lt"/>
            </a:endParaRPr>
          </a:p>
        </p:txBody>
      </p:sp>
    </p:spTree>
    <p:extLst>
      <p:ext uri="{BB962C8B-B14F-4D97-AF65-F5344CB8AC3E}">
        <p14:creationId xmlns:p14="http://schemas.microsoft.com/office/powerpoint/2010/main" val="2439892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8220A9C9-3AFF-441C-A979-D1C28B2D8D51}"/>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327" name="think-cell Slide" r:id="rId5" imgW="360" imgH="360" progId="TCLayout.ActiveDocument.1">
                  <p:embed/>
                </p:oleObj>
              </mc:Choice>
              <mc:Fallback>
                <p:oleObj name="think-cell Slide" r:id="rId5" imgW="360" imgH="360" progId="TCLayout.ActiveDocument.1">
                  <p:embed/>
                  <p:pic>
                    <p:nvPicPr>
                      <p:cNvPr id="4" name="Objekt 3" hidden="1">
                        <a:extLst>
                          <a:ext uri="{FF2B5EF4-FFF2-40B4-BE49-F238E27FC236}">
                            <a16:creationId xmlns:a16="http://schemas.microsoft.com/office/drawing/2014/main" id="{8220A9C9-3AFF-441C-A979-D1C28B2D8D5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ktangel 4" hidden="1">
            <a:extLst>
              <a:ext uri="{FF2B5EF4-FFF2-40B4-BE49-F238E27FC236}">
                <a16:creationId xmlns:a16="http://schemas.microsoft.com/office/drawing/2014/main" id="{0925EFE3-BFCE-40F5-9707-6D4082FCCC0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da-DK" sz="2800" b="1" dirty="0">
              <a:latin typeface="Avenir Next Condensed Demi Bold" panose="020B0506020202020204"/>
              <a:ea typeface="+mj-ea"/>
              <a:cs typeface="+mj-cs"/>
              <a:sym typeface="Avenir Next Condensed Demi Bold" panose="020B0506020202020204"/>
            </a:endParaRPr>
          </a:p>
        </p:txBody>
      </p:sp>
      <p:sp>
        <p:nvSpPr>
          <p:cNvPr id="2" name="Titel 1">
            <a:extLst>
              <a:ext uri="{FF2B5EF4-FFF2-40B4-BE49-F238E27FC236}">
                <a16:creationId xmlns:a16="http://schemas.microsoft.com/office/drawing/2014/main" id="{462ABF97-579A-4871-93A6-E7C71FB16955}"/>
              </a:ext>
            </a:extLst>
          </p:cNvPr>
          <p:cNvSpPr>
            <a:spLocks noGrp="1"/>
          </p:cNvSpPr>
          <p:nvPr>
            <p:ph type="title"/>
          </p:nvPr>
        </p:nvSpPr>
        <p:spPr/>
        <p:txBody>
          <a:bodyPr/>
          <a:lstStyle/>
          <a:p>
            <a:r>
              <a:rPr lang="da-DK" dirty="0"/>
              <a:t>Highlights of 2018</a:t>
            </a:r>
          </a:p>
        </p:txBody>
      </p:sp>
      <p:sp>
        <p:nvSpPr>
          <p:cNvPr id="3" name="Pladsholder til indhold 2">
            <a:extLst>
              <a:ext uri="{FF2B5EF4-FFF2-40B4-BE49-F238E27FC236}">
                <a16:creationId xmlns:a16="http://schemas.microsoft.com/office/drawing/2014/main" id="{3D9E93A0-4340-4A33-97D7-881D8F1B623C}"/>
              </a:ext>
            </a:extLst>
          </p:cNvPr>
          <p:cNvSpPr>
            <a:spLocks noGrp="1"/>
          </p:cNvSpPr>
          <p:nvPr>
            <p:ph idx="1"/>
          </p:nvPr>
        </p:nvSpPr>
        <p:spPr>
          <a:xfrm>
            <a:off x="442914" y="1435100"/>
            <a:ext cx="11306174" cy="4423699"/>
          </a:xfrm>
        </p:spPr>
        <p:txBody>
          <a:bodyPr>
            <a:normAutofit lnSpcReduction="10000"/>
          </a:bodyPr>
          <a:lstStyle/>
          <a:p>
            <a:r>
              <a:rPr lang="en-US" b="1" dirty="0"/>
              <a:t>Revenue from The NGAL Test™ up 43% - total revenue of DKK 26m</a:t>
            </a:r>
          </a:p>
          <a:p>
            <a:pPr lvl="1"/>
            <a:r>
              <a:rPr lang="en-US" dirty="0"/>
              <a:t>Strong increase in revenue from The NGAL Test™ driven by solid RUO sales in U.S. (up by 80% YoY)</a:t>
            </a:r>
          </a:p>
          <a:p>
            <a:pPr lvl="1"/>
            <a:r>
              <a:rPr lang="en-US" dirty="0"/>
              <a:t>Antibody and ELISA kits revenue down due to market conditions and lower bulk orders</a:t>
            </a:r>
          </a:p>
          <a:p>
            <a:endParaRPr lang="en-US" dirty="0"/>
          </a:p>
          <a:p>
            <a:r>
              <a:rPr lang="en-US" b="1" dirty="0"/>
              <a:t>Two separate FDA applications for The NGAL Test™ in process</a:t>
            </a:r>
          </a:p>
          <a:p>
            <a:pPr lvl="1"/>
            <a:r>
              <a:rPr lang="en-US" dirty="0"/>
              <a:t>Application for adult plasma-based test with expected regulatory clearance in 2H 2019 and application for urine-based test in children will be submitted in 1H 2019</a:t>
            </a:r>
          </a:p>
          <a:p>
            <a:endParaRPr lang="en-US" b="1" dirty="0"/>
          </a:p>
          <a:p>
            <a:r>
              <a:rPr lang="en-US" b="1" dirty="0"/>
              <a:t>Paving the road for U.S. post-clearance market entry of The NGAL Test™ in focus</a:t>
            </a:r>
          </a:p>
          <a:p>
            <a:pPr lvl="1"/>
            <a:r>
              <a:rPr lang="en-US" dirty="0"/>
              <a:t>Build-up in U.S. of awareness and knowledge continues with strong focus</a:t>
            </a:r>
          </a:p>
          <a:p>
            <a:pPr lvl="1"/>
            <a:r>
              <a:rPr lang="en-US" dirty="0"/>
              <a:t>High interest to use NGAL as biomarker in drug development and in new indications</a:t>
            </a:r>
          </a:p>
          <a:p>
            <a:pPr lvl="1"/>
            <a:r>
              <a:rPr lang="en-US" dirty="0"/>
              <a:t>Strong increase in sales of The NGAL Test™ expected to drive revenue to DKK 40m in 2019 (+50% YoY growth)</a:t>
            </a:r>
          </a:p>
        </p:txBody>
      </p:sp>
    </p:spTree>
    <p:extLst>
      <p:ext uri="{BB962C8B-B14F-4D97-AF65-F5344CB8AC3E}">
        <p14:creationId xmlns:p14="http://schemas.microsoft.com/office/powerpoint/2010/main" val="499621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44B9B335-F124-4CD9-AC4E-DE2B6026D72E}"/>
              </a:ext>
            </a:extLst>
          </p:cNvPr>
          <p:cNvGraphicFramePr>
            <a:graphicFrameLocks noChangeAspect="1"/>
          </p:cNvGraphicFramePr>
          <p:nvPr>
            <p:custDataLst>
              <p:tags r:id="rId2"/>
            </p:custDataLst>
            <p:extLst>
              <p:ext uri="{D42A27DB-BD31-4B8C-83A1-F6EECF244321}">
                <p14:modId xmlns:p14="http://schemas.microsoft.com/office/powerpoint/2010/main" val="2511296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51" name="think-cell Slide" r:id="rId4" imgW="360" imgH="360" progId="TCLayout.ActiveDocument.1">
                  <p:embed/>
                </p:oleObj>
              </mc:Choice>
              <mc:Fallback>
                <p:oleObj name="think-cell Slide" r:id="rId4" imgW="360" imgH="360" progId="TCLayout.ActiveDocument.1">
                  <p:embed/>
                  <p:pic>
                    <p:nvPicPr>
                      <p:cNvPr id="7" name="Objekt 6" hidden="1">
                        <a:extLst>
                          <a:ext uri="{FF2B5EF4-FFF2-40B4-BE49-F238E27FC236}">
                            <a16:creationId xmlns:a16="http://schemas.microsoft.com/office/drawing/2014/main" id="{44B9B335-F124-4CD9-AC4E-DE2B6026D72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14">
            <a:extLst>
              <a:ext uri="{FF2B5EF4-FFF2-40B4-BE49-F238E27FC236}">
                <a16:creationId xmlns:a16="http://schemas.microsoft.com/office/drawing/2014/main" id="{7C974AEC-FF76-4431-878A-0AF412F7CB43}"/>
              </a:ext>
            </a:extLst>
          </p:cNvPr>
          <p:cNvPicPr>
            <a:picLocks noGrp="1"/>
          </p:cNvPicPr>
          <p:nvPr>
            <p:ph sz="half" idx="2"/>
          </p:nvPr>
        </p:nvPicPr>
        <p:blipFill rotWithShape="1">
          <a:blip r:embed="rId6">
            <a:extLst>
              <a:ext uri="{28A0092B-C50C-407E-A947-70E740481C1C}">
                <a14:useLocalDpi xmlns:a14="http://schemas.microsoft.com/office/drawing/2010/main" val="0"/>
              </a:ext>
            </a:extLst>
          </a:blip>
          <a:srcRect t="13157" r="6469" b="8024"/>
          <a:stretch/>
        </p:blipFill>
        <p:spPr>
          <a:xfrm>
            <a:off x="20" y="10"/>
            <a:ext cx="12191980" cy="6857990"/>
          </a:xfrm>
          <a:prstGeom prst="rect">
            <a:avLst/>
          </a:prstGeom>
        </p:spPr>
      </p:pic>
      <p:sp>
        <p:nvSpPr>
          <p:cNvPr id="16" name="Rektangel 15">
            <a:extLst>
              <a:ext uri="{FF2B5EF4-FFF2-40B4-BE49-F238E27FC236}">
                <a16:creationId xmlns:a16="http://schemas.microsoft.com/office/drawing/2014/main" id="{83AEBBCE-5CAF-4003-887B-31AF495B059A}"/>
              </a:ext>
            </a:extLst>
          </p:cNvPr>
          <p:cNvSpPr/>
          <p:nvPr/>
        </p:nvSpPr>
        <p:spPr>
          <a:xfrm>
            <a:off x="446534" y="614407"/>
            <a:ext cx="3693668" cy="57742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Rektangel 17">
            <a:extLst>
              <a:ext uri="{FF2B5EF4-FFF2-40B4-BE49-F238E27FC236}">
                <a16:creationId xmlns:a16="http://schemas.microsoft.com/office/drawing/2014/main" id="{D3BEF49E-E745-4173-8AD0-7BE7D0A4C4F5}"/>
              </a:ext>
            </a:extLst>
          </p:cNvPr>
          <p:cNvSpPr/>
          <p:nvPr/>
        </p:nvSpPr>
        <p:spPr>
          <a:xfrm>
            <a:off x="446534" y="465668"/>
            <a:ext cx="3693668" cy="829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A2DB2505-6A36-46F7-8A17-14D67B9B4A5A}"/>
              </a:ext>
            </a:extLst>
          </p:cNvPr>
          <p:cNvSpPr>
            <a:spLocks noGrp="1"/>
          </p:cNvSpPr>
          <p:nvPr>
            <p:ph type="title"/>
          </p:nvPr>
        </p:nvSpPr>
        <p:spPr>
          <a:xfrm>
            <a:off x="584200" y="1006956"/>
            <a:ext cx="3412067" cy="1372177"/>
          </a:xfrm>
        </p:spPr>
        <p:txBody>
          <a:bodyPr vert="horz" lIns="91440" tIns="45720" rIns="91440" bIns="45720" rtlCol="0" anchor="ctr">
            <a:normAutofit/>
          </a:bodyPr>
          <a:lstStyle/>
          <a:p>
            <a:r>
              <a:rPr lang="en-US" b="0" cap="all" dirty="0">
                <a:latin typeface="+mj-lt"/>
              </a:rPr>
              <a:t>Agenda</a:t>
            </a:r>
          </a:p>
        </p:txBody>
      </p:sp>
      <p:sp>
        <p:nvSpPr>
          <p:cNvPr id="5" name="Pladsholder til slidenummer 4">
            <a:extLst>
              <a:ext uri="{FF2B5EF4-FFF2-40B4-BE49-F238E27FC236}">
                <a16:creationId xmlns:a16="http://schemas.microsoft.com/office/drawing/2014/main" id="{EAB111CC-6920-4944-86B9-A4B5F8B1027F}"/>
              </a:ext>
            </a:extLst>
          </p:cNvPr>
          <p:cNvSpPr>
            <a:spLocks noGrp="1"/>
          </p:cNvSpPr>
          <p:nvPr>
            <p:ph type="sldNum" sz="quarter" idx="12"/>
          </p:nvPr>
        </p:nvSpPr>
        <p:spPr>
          <a:xfrm>
            <a:off x="3454400" y="766071"/>
            <a:ext cx="544874" cy="365125"/>
          </a:xfrm>
        </p:spPr>
        <p:txBody>
          <a:bodyPr vert="horz" lIns="91440" tIns="45720" rIns="91440" bIns="45720" rtlCol="0" anchor="ctr">
            <a:normAutofit/>
          </a:bodyPr>
          <a:lstStyle/>
          <a:p>
            <a:pPr algn="r">
              <a:spcAft>
                <a:spcPts val="600"/>
              </a:spcAft>
            </a:pPr>
            <a:fld id="{9CC13059-C09D-4D1B-9046-56712DF47337}" type="slidenum">
              <a:rPr lang="en-US" sz="900" smtClean="0">
                <a:solidFill>
                  <a:schemeClr val="accent2"/>
                </a:solidFill>
              </a:rPr>
              <a:pPr algn="r">
                <a:spcAft>
                  <a:spcPts val="600"/>
                </a:spcAft>
              </a:pPr>
              <a:t>14</a:t>
            </a:fld>
            <a:endParaRPr lang="en-US" sz="900">
              <a:solidFill>
                <a:schemeClr val="accent2"/>
              </a:solidFill>
            </a:endParaRPr>
          </a:p>
        </p:txBody>
      </p:sp>
      <p:sp>
        <p:nvSpPr>
          <p:cNvPr id="3" name="Pladsholder til indhold 2">
            <a:extLst>
              <a:ext uri="{FF2B5EF4-FFF2-40B4-BE49-F238E27FC236}">
                <a16:creationId xmlns:a16="http://schemas.microsoft.com/office/drawing/2014/main" id="{761D77E2-4677-4CA5-9AA6-B02281E63231}"/>
              </a:ext>
            </a:extLst>
          </p:cNvPr>
          <p:cNvSpPr>
            <a:spLocks noGrp="1"/>
          </p:cNvSpPr>
          <p:nvPr>
            <p:ph sz="half" idx="1"/>
          </p:nvPr>
        </p:nvSpPr>
        <p:spPr>
          <a:xfrm>
            <a:off x="581193" y="2438399"/>
            <a:ext cx="3116600" cy="3564467"/>
          </a:xfrm>
        </p:spPr>
        <p:txBody>
          <a:bodyPr vert="horz" lIns="91440" tIns="45720" rIns="91440" bIns="45720" rtlCol="0" anchor="ctr">
            <a:normAutofit/>
          </a:bodyPr>
          <a:lstStyle/>
          <a:p>
            <a:r>
              <a:rPr lang="en-US" dirty="0">
                <a:solidFill>
                  <a:schemeClr val="bg1"/>
                </a:solidFill>
                <a:latin typeface="+mn-lt"/>
              </a:rPr>
              <a:t>Highlights from 2018</a:t>
            </a:r>
          </a:p>
          <a:p>
            <a:r>
              <a:rPr lang="en-US" b="1" dirty="0">
                <a:solidFill>
                  <a:schemeClr val="bg1"/>
                </a:solidFill>
              </a:rPr>
              <a:t>2018 financial result</a:t>
            </a:r>
          </a:p>
          <a:p>
            <a:r>
              <a:rPr lang="en-US" dirty="0">
                <a:solidFill>
                  <a:schemeClr val="bg1"/>
                </a:solidFill>
                <a:latin typeface="+mn-lt"/>
              </a:rPr>
              <a:t>Business development of The NGAL Test™</a:t>
            </a:r>
          </a:p>
          <a:p>
            <a:r>
              <a:rPr lang="en-US" dirty="0">
                <a:solidFill>
                  <a:schemeClr val="bg1"/>
                </a:solidFill>
                <a:latin typeface="+mn-lt"/>
              </a:rPr>
              <a:t>2019 milestones and financial guidance</a:t>
            </a:r>
          </a:p>
          <a:p>
            <a:endParaRPr lang="en-US" dirty="0">
              <a:solidFill>
                <a:schemeClr val="bg1"/>
              </a:solidFill>
              <a:latin typeface="+mn-lt"/>
            </a:endParaRPr>
          </a:p>
        </p:txBody>
      </p:sp>
    </p:spTree>
    <p:extLst>
      <p:ext uri="{BB962C8B-B14F-4D97-AF65-F5344CB8AC3E}">
        <p14:creationId xmlns:p14="http://schemas.microsoft.com/office/powerpoint/2010/main" val="2938553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kt 11" hidden="1">
            <a:extLst>
              <a:ext uri="{FF2B5EF4-FFF2-40B4-BE49-F238E27FC236}">
                <a16:creationId xmlns:a16="http://schemas.microsoft.com/office/drawing/2014/main" id="{B758152F-D3F3-412F-A135-3E0BA8169C2A}"/>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76" name="think-cell Slide" r:id="rId37" imgW="360" imgH="360" progId="TCLayout.ActiveDocument.1">
                  <p:embed/>
                </p:oleObj>
              </mc:Choice>
              <mc:Fallback>
                <p:oleObj name="think-cell Slide" r:id="rId37" imgW="360" imgH="360" progId="TCLayout.ActiveDocument.1">
                  <p:embed/>
                  <p:pic>
                    <p:nvPicPr>
                      <p:cNvPr id="12" name="Objekt 11" hidden="1">
                        <a:extLst>
                          <a:ext uri="{FF2B5EF4-FFF2-40B4-BE49-F238E27FC236}">
                            <a16:creationId xmlns:a16="http://schemas.microsoft.com/office/drawing/2014/main" id="{B758152F-D3F3-412F-A135-3E0BA8169C2A}"/>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16" name="Rektangel 15" hidden="1">
            <a:extLst>
              <a:ext uri="{FF2B5EF4-FFF2-40B4-BE49-F238E27FC236}">
                <a16:creationId xmlns:a16="http://schemas.microsoft.com/office/drawing/2014/main" id="{138902B6-94E9-41D4-A2AF-B660D733F44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da-DK" sz="1400" dirty="0">
              <a:sym typeface="+mn-lt"/>
            </a:endParaRPr>
          </a:p>
        </p:txBody>
      </p:sp>
      <p:sp>
        <p:nvSpPr>
          <p:cNvPr id="13" name="Titel 12">
            <a:extLst>
              <a:ext uri="{FF2B5EF4-FFF2-40B4-BE49-F238E27FC236}">
                <a16:creationId xmlns:a16="http://schemas.microsoft.com/office/drawing/2014/main" id="{D407E96B-9519-4787-8B03-25FEFDAB6B6C}"/>
              </a:ext>
            </a:extLst>
          </p:cNvPr>
          <p:cNvSpPr>
            <a:spLocks noGrp="1"/>
          </p:cNvSpPr>
          <p:nvPr>
            <p:ph type="title"/>
          </p:nvPr>
        </p:nvSpPr>
        <p:spPr/>
        <p:txBody>
          <a:bodyPr/>
          <a:lstStyle/>
          <a:p>
            <a:r>
              <a:rPr lang="da-DK" dirty="0"/>
              <a:t>Modest </a:t>
            </a:r>
            <a:r>
              <a:rPr lang="da-DK" dirty="0" err="1"/>
              <a:t>growth</a:t>
            </a:r>
            <a:r>
              <a:rPr lang="da-DK" dirty="0"/>
              <a:t> </a:t>
            </a:r>
            <a:r>
              <a:rPr lang="da-DK" dirty="0" err="1"/>
              <a:t>after</a:t>
            </a:r>
            <a:r>
              <a:rPr lang="da-DK" dirty="0"/>
              <a:t> solid Q4 2018</a:t>
            </a:r>
          </a:p>
        </p:txBody>
      </p:sp>
      <p:sp>
        <p:nvSpPr>
          <p:cNvPr id="14" name="Pladsholder til indhold 13">
            <a:extLst>
              <a:ext uri="{FF2B5EF4-FFF2-40B4-BE49-F238E27FC236}">
                <a16:creationId xmlns:a16="http://schemas.microsoft.com/office/drawing/2014/main" id="{44728696-DFEC-46A8-AB31-5CDDB4771C98}"/>
              </a:ext>
            </a:extLst>
          </p:cNvPr>
          <p:cNvSpPr>
            <a:spLocks noGrp="1"/>
          </p:cNvSpPr>
          <p:nvPr>
            <p:ph idx="1"/>
          </p:nvPr>
        </p:nvSpPr>
        <p:spPr/>
        <p:txBody>
          <a:bodyPr/>
          <a:lstStyle/>
          <a:p>
            <a:r>
              <a:rPr lang="en-US" dirty="0"/>
              <a:t>Revenue up 31% in Q4 2018 driven by strong performance of The NGAL Test™</a:t>
            </a:r>
          </a:p>
          <a:p>
            <a:r>
              <a:rPr lang="en-US" dirty="0"/>
              <a:t>For FY2018, revenue totaled DKK 26m – an increase of 3.4% over 2017 </a:t>
            </a:r>
          </a:p>
          <a:p>
            <a:pPr lvl="1"/>
            <a:r>
              <a:rPr lang="en-US" dirty="0"/>
              <a:t>Guidance of DKK 30m – difference due to unfavorable market conditions and fewer bulk orders in antibodies and ELISA kits</a:t>
            </a:r>
          </a:p>
          <a:p>
            <a:endParaRPr lang="da-DK" dirty="0"/>
          </a:p>
        </p:txBody>
      </p:sp>
      <p:sp>
        <p:nvSpPr>
          <p:cNvPr id="17" name="Rektangel 16">
            <a:extLst>
              <a:ext uri="{FF2B5EF4-FFF2-40B4-BE49-F238E27FC236}">
                <a16:creationId xmlns:a16="http://schemas.microsoft.com/office/drawing/2014/main" id="{8D17806C-80C6-474E-BEBD-EC85C32CD78A}"/>
              </a:ext>
            </a:extLst>
          </p:cNvPr>
          <p:cNvSpPr/>
          <p:nvPr/>
        </p:nvSpPr>
        <p:spPr bwMode="auto">
          <a:xfrm>
            <a:off x="7337425" y="3486150"/>
            <a:ext cx="227013" cy="2151063"/>
          </a:xfrm>
          <a:prstGeom prst="rect">
            <a:avLst/>
          </a:prstGeom>
          <a:solidFill>
            <a:srgbClr val="99CCFF"/>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a-DK" sz="1600" b="0" i="0" u="none" strike="noStrike" cap="none" normalizeH="0" baseline="0">
              <a:ln>
                <a:noFill/>
              </a:ln>
              <a:solidFill>
                <a:schemeClr val="tx1"/>
              </a:solidFill>
              <a:effectLst/>
              <a:latin typeface="Helvetica 55 Roman" pitchFamily="34" charset="0"/>
              <a:ea typeface="ＭＳ Ｐゴシック" pitchFamily="-112" charset="-128"/>
            </a:endParaRPr>
          </a:p>
        </p:txBody>
      </p:sp>
      <p:sp>
        <p:nvSpPr>
          <p:cNvPr id="18" name="Rektangel 17">
            <a:extLst>
              <a:ext uri="{FF2B5EF4-FFF2-40B4-BE49-F238E27FC236}">
                <a16:creationId xmlns:a16="http://schemas.microsoft.com/office/drawing/2014/main" id="{34C6846E-BD4B-40D3-B0A6-6D50BC621475}"/>
              </a:ext>
            </a:extLst>
          </p:cNvPr>
          <p:cNvSpPr/>
          <p:nvPr/>
        </p:nvSpPr>
        <p:spPr bwMode="auto">
          <a:xfrm>
            <a:off x="8745538" y="3486150"/>
            <a:ext cx="227013" cy="2151063"/>
          </a:xfrm>
          <a:prstGeom prst="rect">
            <a:avLst/>
          </a:prstGeom>
          <a:solidFill>
            <a:srgbClr val="99CCFF"/>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a-DK" sz="1600" b="0" i="0" u="none" strike="noStrike" cap="none" normalizeH="0" baseline="0">
              <a:ln>
                <a:noFill/>
              </a:ln>
              <a:solidFill>
                <a:schemeClr val="tx1"/>
              </a:solidFill>
              <a:effectLst/>
              <a:latin typeface="Helvetica 55 Roman" pitchFamily="34" charset="0"/>
              <a:ea typeface="ＭＳ Ｐゴシック" pitchFamily="-112" charset="-128"/>
            </a:endParaRPr>
          </a:p>
        </p:txBody>
      </p:sp>
      <p:sp>
        <p:nvSpPr>
          <p:cNvPr id="19" name="Rektangel 18">
            <a:extLst>
              <a:ext uri="{FF2B5EF4-FFF2-40B4-BE49-F238E27FC236}">
                <a16:creationId xmlns:a16="http://schemas.microsoft.com/office/drawing/2014/main" id="{28734F2C-9679-4BCA-AFE0-4A0F1711381E}"/>
              </a:ext>
            </a:extLst>
          </p:cNvPr>
          <p:cNvSpPr/>
          <p:nvPr/>
        </p:nvSpPr>
        <p:spPr bwMode="auto">
          <a:xfrm>
            <a:off x="10153650" y="3486150"/>
            <a:ext cx="227013" cy="2151063"/>
          </a:xfrm>
          <a:prstGeom prst="rect">
            <a:avLst/>
          </a:prstGeom>
          <a:solidFill>
            <a:srgbClr val="99CCFF"/>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a-DK" sz="1600" b="0" i="0" u="none" strike="noStrike" cap="none" normalizeH="0" baseline="0">
              <a:ln>
                <a:noFill/>
              </a:ln>
              <a:solidFill>
                <a:schemeClr val="tx1"/>
              </a:solidFill>
              <a:effectLst/>
              <a:latin typeface="Helvetica 55 Roman" pitchFamily="34" charset="0"/>
              <a:ea typeface="ＭＳ Ｐゴシック" pitchFamily="-112" charset="-128"/>
            </a:endParaRPr>
          </a:p>
        </p:txBody>
      </p:sp>
      <p:sp>
        <p:nvSpPr>
          <p:cNvPr id="20" name="Tekstfelt 19">
            <a:extLst>
              <a:ext uri="{FF2B5EF4-FFF2-40B4-BE49-F238E27FC236}">
                <a16:creationId xmlns:a16="http://schemas.microsoft.com/office/drawing/2014/main" id="{3A40E1D0-7333-4F0C-803C-F4FBF7C855B1}"/>
              </a:ext>
            </a:extLst>
          </p:cNvPr>
          <p:cNvSpPr txBox="1"/>
          <p:nvPr/>
        </p:nvSpPr>
        <p:spPr>
          <a:xfrm>
            <a:off x="6176963" y="2954338"/>
            <a:ext cx="4657725" cy="338138"/>
          </a:xfrm>
          <a:prstGeom prst="rect">
            <a:avLst/>
          </a:prstGeom>
          <a:noFill/>
        </p:spPr>
        <p:txBody>
          <a:bodyPr wrap="square" rtlCol="0">
            <a:spAutoFit/>
          </a:bodyPr>
          <a:lstStyle/>
          <a:p>
            <a:pPr algn="ctr"/>
            <a:r>
              <a:rPr lang="da-DK" sz="1600" b="1" dirty="0" err="1"/>
              <a:t>Revenue</a:t>
            </a:r>
            <a:r>
              <a:rPr lang="da-DK" sz="1600" b="1" dirty="0"/>
              <a:t> (</a:t>
            </a:r>
            <a:r>
              <a:rPr lang="da-DK" sz="1600" b="1" dirty="0" err="1"/>
              <a:t>DKKm</a:t>
            </a:r>
            <a:r>
              <a:rPr lang="da-DK" sz="1600" b="1" dirty="0"/>
              <a:t>, LTM)</a:t>
            </a:r>
          </a:p>
        </p:txBody>
      </p:sp>
      <p:graphicFrame>
        <p:nvGraphicFramePr>
          <p:cNvPr id="63" name="Chart 3">
            <a:extLst>
              <a:ext uri="{FF2B5EF4-FFF2-40B4-BE49-F238E27FC236}">
                <a16:creationId xmlns:a16="http://schemas.microsoft.com/office/drawing/2014/main" id="{92D65999-173A-43B3-8FB7-B68525749AEF}"/>
              </a:ext>
            </a:extLst>
          </p:cNvPr>
          <p:cNvGraphicFramePr/>
          <p:nvPr>
            <p:custDataLst>
              <p:tags r:id="rId4"/>
            </p:custDataLst>
            <p:extLst/>
          </p:nvPr>
        </p:nvGraphicFramePr>
        <p:xfrm>
          <a:off x="1370013" y="3703638"/>
          <a:ext cx="4110037" cy="1987550"/>
        </p:xfrm>
        <a:graphic>
          <a:graphicData uri="http://schemas.openxmlformats.org/drawingml/2006/chart">
            <c:chart xmlns:c="http://schemas.openxmlformats.org/drawingml/2006/chart" xmlns:r="http://schemas.openxmlformats.org/officeDocument/2006/relationships" r:id="rId39"/>
          </a:graphicData>
        </a:graphic>
      </p:graphicFrame>
      <p:sp>
        <p:nvSpPr>
          <p:cNvPr id="22" name="Pladsholder til tekst 6">
            <a:extLst>
              <a:ext uri="{FF2B5EF4-FFF2-40B4-BE49-F238E27FC236}">
                <a16:creationId xmlns:a16="http://schemas.microsoft.com/office/drawing/2014/main" id="{66697520-AF25-469F-95B9-D876CAC2B3A4}"/>
              </a:ext>
            </a:extLst>
          </p:cNvPr>
          <p:cNvSpPr>
            <a:spLocks noGrp="1"/>
          </p:cNvSpPr>
          <p:nvPr>
            <p:custDataLst>
              <p:tags r:id="rId5"/>
            </p:custDataLst>
          </p:nvPr>
        </p:nvSpPr>
        <p:spPr bwMode="auto">
          <a:xfrm>
            <a:off x="2806699" y="5667375"/>
            <a:ext cx="24765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buNone/>
            </a:pPr>
            <a:fld id="{441282E4-5F71-465F-8BBB-8BE2A9ECC837}" type="datetime'Q''''''''''''''''''''''''''''''''2'''''''''''''''''''''''">
              <a:rPr lang="en-US" altLang="en-US" sz="1400" smtClean="0">
                <a:solidFill>
                  <a:schemeClr val="tx2"/>
                </a:solidFill>
                <a:sym typeface="+mn-lt"/>
              </a:rPr>
              <a:pPr marL="0" indent="0" algn="ctr">
                <a:lnSpc>
                  <a:spcPct val="100000"/>
                </a:lnSpc>
                <a:spcBef>
                  <a:spcPct val="0"/>
                </a:spcBef>
                <a:buNone/>
              </a:pPr>
              <a:t>Q2</a:t>
            </a:fld>
            <a:endParaRPr lang="da-DK" sz="1400" dirty="0">
              <a:solidFill>
                <a:schemeClr val="tx2"/>
              </a:solidFill>
              <a:sym typeface="+mn-lt"/>
            </a:endParaRPr>
          </a:p>
        </p:txBody>
      </p:sp>
      <p:sp>
        <p:nvSpPr>
          <p:cNvPr id="23" name="Pladsholder til tekst 26">
            <a:extLst>
              <a:ext uri="{FF2B5EF4-FFF2-40B4-BE49-F238E27FC236}">
                <a16:creationId xmlns:a16="http://schemas.microsoft.com/office/drawing/2014/main" id="{AF72E3EF-462A-4CAE-9845-FF12BC460F84}"/>
              </a:ext>
            </a:extLst>
          </p:cNvPr>
          <p:cNvSpPr>
            <a:spLocks noGrp="1"/>
          </p:cNvSpPr>
          <p:nvPr>
            <p:custDataLst>
              <p:tags r:id="rId6"/>
            </p:custDataLst>
          </p:nvPr>
        </p:nvSpPr>
        <p:spPr bwMode="auto">
          <a:xfrm>
            <a:off x="1820862" y="5667375"/>
            <a:ext cx="24765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buNone/>
            </a:pPr>
            <a:fld id="{7EFA73E6-E285-4297-8B51-10745039C3E9}" type="datetime'''''''''''''''''Q''''''''''''''''''''''''1'">
              <a:rPr lang="en-US" altLang="en-US" sz="1400" smtClean="0">
                <a:solidFill>
                  <a:schemeClr val="tx2"/>
                </a:solidFill>
                <a:sym typeface="+mn-lt"/>
              </a:rPr>
              <a:pPr marL="0" indent="0" algn="ctr">
                <a:lnSpc>
                  <a:spcPct val="100000"/>
                </a:lnSpc>
                <a:spcBef>
                  <a:spcPct val="0"/>
                </a:spcBef>
                <a:buNone/>
              </a:pPr>
              <a:t>Q1</a:t>
            </a:fld>
            <a:endParaRPr lang="da-DK" sz="1400" dirty="0">
              <a:solidFill>
                <a:schemeClr val="tx2"/>
              </a:solidFill>
              <a:sym typeface="+mn-lt"/>
            </a:endParaRPr>
          </a:p>
        </p:txBody>
      </p:sp>
      <p:sp>
        <p:nvSpPr>
          <p:cNvPr id="26" name="Pladsholder til tekst 7">
            <a:extLst>
              <a:ext uri="{FF2B5EF4-FFF2-40B4-BE49-F238E27FC236}">
                <a16:creationId xmlns:a16="http://schemas.microsoft.com/office/drawing/2014/main" id="{DC079EC4-E10E-4EE9-9A9F-E5A6328D0BAF}"/>
              </a:ext>
            </a:extLst>
          </p:cNvPr>
          <p:cNvSpPr>
            <a:spLocks noGrp="1"/>
          </p:cNvSpPr>
          <p:nvPr>
            <p:custDataLst>
              <p:tags r:id="rId7"/>
            </p:custDataLst>
          </p:nvPr>
        </p:nvSpPr>
        <p:spPr bwMode="auto">
          <a:xfrm>
            <a:off x="3794124" y="5667375"/>
            <a:ext cx="24765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buNone/>
            </a:pPr>
            <a:fld id="{014A1F40-5A16-4BCC-9BBA-A37A4ED08698}" type="datetime'''''''''''''''Q''''''''''''''''''''3'''''''''''''">
              <a:rPr lang="en-US" altLang="en-US" sz="1400" smtClean="0">
                <a:solidFill>
                  <a:schemeClr val="tx2"/>
                </a:solidFill>
                <a:sym typeface="+mn-lt"/>
              </a:rPr>
              <a:pPr marL="0" indent="0" algn="ctr">
                <a:lnSpc>
                  <a:spcPct val="100000"/>
                </a:lnSpc>
                <a:spcBef>
                  <a:spcPct val="0"/>
                </a:spcBef>
                <a:buNone/>
              </a:pPr>
              <a:t>Q3</a:t>
            </a:fld>
            <a:endParaRPr lang="da-DK" sz="1400" dirty="0">
              <a:solidFill>
                <a:schemeClr val="tx2"/>
              </a:solidFill>
              <a:sym typeface="+mn-lt"/>
            </a:endParaRPr>
          </a:p>
        </p:txBody>
      </p:sp>
      <p:sp>
        <p:nvSpPr>
          <p:cNvPr id="24" name="Rectangle 3">
            <a:extLst>
              <a:ext uri="{FF2B5EF4-FFF2-40B4-BE49-F238E27FC236}">
                <a16:creationId xmlns:a16="http://schemas.microsoft.com/office/drawing/2014/main" id="{7A5BBFFB-54B1-42E3-A143-698BE59777C1}"/>
              </a:ext>
            </a:extLst>
          </p:cNvPr>
          <p:cNvSpPr>
            <a:spLocks noGrp="1" noChangeArrowheads="1"/>
          </p:cNvSpPr>
          <p:nvPr>
            <p:custDataLst>
              <p:tags r:id="rId8"/>
            </p:custDataLst>
          </p:nvPr>
        </p:nvSpPr>
        <p:spPr bwMode="gray">
          <a:xfrm>
            <a:off x="2974975" y="3916363"/>
            <a:ext cx="268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5400" tIns="0" rIns="25400" bIns="0" numCol="1" spcCol="0" anchor="b" anchorCtr="0" compatLnSpc="1">
            <a:prstTxWarp prst="textNoShape">
              <a:avLst/>
            </a:prstTxWarp>
            <a:noAutofit/>
          </a:bodyPr>
          <a:lstStyle>
            <a:lvl1pPr marL="190500" indent="-190500" algn="l" rtl="0" eaLnBrk="0" fontAlgn="base" hangingPunct="0">
              <a:spcBef>
                <a:spcPct val="20000"/>
              </a:spcBef>
              <a:spcAft>
                <a:spcPct val="0"/>
              </a:spcAft>
              <a:buBlip>
                <a:blip r:embed="rId40"/>
              </a:buBlip>
              <a:defRPr sz="2000">
                <a:solidFill>
                  <a:schemeClr val="tx1"/>
                </a:solidFill>
                <a:latin typeface="+mn-lt"/>
                <a:ea typeface="MS PGothic" pitchFamily="34" charset="-128"/>
                <a:cs typeface="+mn-cs"/>
              </a:defRPr>
            </a:lvl1pPr>
            <a:lvl2pPr marL="571500" indent="-190500" algn="l" rtl="0" eaLnBrk="0" fontAlgn="base" hangingPunct="0">
              <a:spcBef>
                <a:spcPct val="20000"/>
              </a:spcBef>
              <a:spcAft>
                <a:spcPct val="0"/>
              </a:spcAft>
              <a:buBlip>
                <a:blip r:embed="rId41"/>
              </a:buBlip>
              <a:defRPr sz="2000">
                <a:solidFill>
                  <a:schemeClr val="tx1"/>
                </a:solidFill>
                <a:latin typeface="+mn-lt"/>
                <a:ea typeface="MS PGothic" pitchFamily="34" charset="-128"/>
              </a:defRPr>
            </a:lvl2pPr>
            <a:lvl3pPr marL="952500" indent="-190500" algn="l" rtl="0" eaLnBrk="0" fontAlgn="base" hangingPunct="0">
              <a:spcBef>
                <a:spcPct val="20000"/>
              </a:spcBef>
              <a:spcAft>
                <a:spcPct val="0"/>
              </a:spcAft>
              <a:buChar char="•"/>
              <a:defRPr sz="2400">
                <a:solidFill>
                  <a:schemeClr val="tx1"/>
                </a:solidFill>
                <a:latin typeface="+mn-lt"/>
                <a:ea typeface="MS PGothic" pitchFamily="34" charset="-128"/>
              </a:defRPr>
            </a:lvl3pPr>
            <a:lvl4pPr marL="1333500" indent="-190500" algn="l" rtl="0" eaLnBrk="0" fontAlgn="base" hangingPunct="0">
              <a:spcBef>
                <a:spcPct val="20000"/>
              </a:spcBef>
              <a:spcAft>
                <a:spcPct val="0"/>
              </a:spcAft>
              <a:buChar char="–"/>
              <a:defRPr sz="1600">
                <a:solidFill>
                  <a:schemeClr val="tx1"/>
                </a:solidFill>
                <a:latin typeface="+mn-lt"/>
                <a:ea typeface="MS PGothic" pitchFamily="34" charset="-128"/>
              </a:defRPr>
            </a:lvl4pPr>
            <a:lvl5pPr marL="1808163" indent="-188913" algn="l" rtl="0" eaLnBrk="0" fontAlgn="base" hangingPunct="0">
              <a:spcBef>
                <a:spcPct val="20000"/>
              </a:spcBef>
              <a:spcAft>
                <a:spcPct val="0"/>
              </a:spcAft>
              <a:buChar char="»"/>
              <a:defRPr sz="1600">
                <a:solidFill>
                  <a:schemeClr val="tx1"/>
                </a:solidFill>
                <a:latin typeface="+mn-lt"/>
                <a:ea typeface="MS PGothic" pitchFamily="34" charset="-128"/>
              </a:defRPr>
            </a:lvl5pPr>
            <a:lvl6pPr marL="2265363" indent="-188913" algn="l" rtl="0" fontAlgn="base">
              <a:spcBef>
                <a:spcPct val="20000"/>
              </a:spcBef>
              <a:spcAft>
                <a:spcPct val="0"/>
              </a:spcAft>
              <a:buChar char="»"/>
              <a:defRPr sz="1600">
                <a:solidFill>
                  <a:schemeClr val="tx1"/>
                </a:solidFill>
                <a:latin typeface="+mn-lt"/>
                <a:ea typeface="+mn-ea"/>
              </a:defRPr>
            </a:lvl6pPr>
            <a:lvl7pPr marL="2722563" indent="-188913" algn="l" rtl="0" fontAlgn="base">
              <a:spcBef>
                <a:spcPct val="20000"/>
              </a:spcBef>
              <a:spcAft>
                <a:spcPct val="0"/>
              </a:spcAft>
              <a:buChar char="»"/>
              <a:defRPr sz="1600">
                <a:solidFill>
                  <a:schemeClr val="tx1"/>
                </a:solidFill>
                <a:latin typeface="+mn-lt"/>
                <a:ea typeface="+mn-ea"/>
              </a:defRPr>
            </a:lvl7pPr>
            <a:lvl8pPr marL="3179763" indent="-188913" algn="l" rtl="0" fontAlgn="base">
              <a:spcBef>
                <a:spcPct val="20000"/>
              </a:spcBef>
              <a:spcAft>
                <a:spcPct val="0"/>
              </a:spcAft>
              <a:buChar char="»"/>
              <a:defRPr sz="1600">
                <a:solidFill>
                  <a:schemeClr val="tx1"/>
                </a:solidFill>
                <a:latin typeface="+mn-lt"/>
                <a:ea typeface="+mn-ea"/>
              </a:defRPr>
            </a:lvl8pPr>
            <a:lvl9pPr marL="3636963" indent="-188913" algn="l" rtl="0" fontAlgn="base">
              <a:spcBef>
                <a:spcPct val="20000"/>
              </a:spcBef>
              <a:spcAft>
                <a:spcPct val="0"/>
              </a:spcAft>
              <a:buChar char="»"/>
              <a:defRPr sz="1600">
                <a:solidFill>
                  <a:schemeClr val="tx1"/>
                </a:solidFill>
                <a:latin typeface="+mn-lt"/>
                <a:ea typeface="+mn-ea"/>
              </a:defRPr>
            </a:lvl9pPr>
          </a:lstStyle>
          <a:p>
            <a:pPr marL="0" indent="0" algn="ctr">
              <a:spcBef>
                <a:spcPct val="0"/>
              </a:spcBef>
              <a:buNone/>
            </a:pPr>
            <a:fld id="{08A5051E-E299-4D36-A0A7-A068A33B7EC6}" type="datetime'7.''''''''''''''''''''''''''''''''''''1'''''''''''''''''''''''">
              <a:rPr lang="da-DK" altLang="en-US" sz="1400" smtClean="0">
                <a:solidFill>
                  <a:schemeClr val="tx2"/>
                </a:solidFill>
                <a:ea typeface="+mn-ea"/>
                <a:sym typeface="+mn-lt"/>
              </a:rPr>
              <a:pPr marL="0" indent="0" algn="ctr">
                <a:spcBef>
                  <a:spcPct val="0"/>
                </a:spcBef>
                <a:buNone/>
              </a:pPr>
              <a:t>7.1</a:t>
            </a:fld>
            <a:endParaRPr lang="da-DK" sz="1400" dirty="0">
              <a:solidFill>
                <a:schemeClr val="tx2"/>
              </a:solidFill>
              <a:ea typeface="+mn-ea"/>
              <a:sym typeface="+mn-lt"/>
            </a:endParaRPr>
          </a:p>
        </p:txBody>
      </p:sp>
      <p:sp>
        <p:nvSpPr>
          <p:cNvPr id="25" name="Pladsholder til tekst 10">
            <a:extLst>
              <a:ext uri="{FF2B5EF4-FFF2-40B4-BE49-F238E27FC236}">
                <a16:creationId xmlns:a16="http://schemas.microsoft.com/office/drawing/2014/main" id="{A3CEDB1E-04E3-4E35-A0FE-DBA906F68C92}"/>
              </a:ext>
            </a:extLst>
          </p:cNvPr>
          <p:cNvSpPr>
            <a:spLocks noGrp="1"/>
          </p:cNvSpPr>
          <p:nvPr>
            <p:custDataLst>
              <p:tags r:id="rId9"/>
            </p:custDataLst>
          </p:nvPr>
        </p:nvSpPr>
        <p:spPr bwMode="auto">
          <a:xfrm>
            <a:off x="4779962" y="5667375"/>
            <a:ext cx="24765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buNone/>
            </a:pPr>
            <a:fld id="{BBF45053-6749-4BC7-947E-3C4205AA8DFA}" type="datetime'''''''''''''''''''''''''''Q''''''''''''''''''''''''''4'''''">
              <a:rPr lang="en-US" altLang="en-US" sz="1400" smtClean="0">
                <a:solidFill>
                  <a:schemeClr val="tx2"/>
                </a:solidFill>
                <a:sym typeface="+mn-lt"/>
              </a:rPr>
              <a:pPr marL="0" indent="0" algn="ctr">
                <a:lnSpc>
                  <a:spcPct val="100000"/>
                </a:lnSpc>
                <a:spcBef>
                  <a:spcPct val="0"/>
                </a:spcBef>
                <a:buNone/>
              </a:pPr>
              <a:t>Q4</a:t>
            </a:fld>
            <a:endParaRPr lang="da-DK" sz="1400" dirty="0">
              <a:solidFill>
                <a:schemeClr val="tx2"/>
              </a:solidFill>
              <a:sym typeface="+mn-lt"/>
            </a:endParaRPr>
          </a:p>
        </p:txBody>
      </p:sp>
      <p:sp>
        <p:nvSpPr>
          <p:cNvPr id="27" name="Rectangle 3">
            <a:extLst>
              <a:ext uri="{FF2B5EF4-FFF2-40B4-BE49-F238E27FC236}">
                <a16:creationId xmlns:a16="http://schemas.microsoft.com/office/drawing/2014/main" id="{07A85E59-86A5-4FE7-B410-FD832B2EAA73}"/>
              </a:ext>
            </a:extLst>
          </p:cNvPr>
          <p:cNvSpPr>
            <a:spLocks noGrp="1" noChangeArrowheads="1"/>
          </p:cNvSpPr>
          <p:nvPr>
            <p:custDataLst>
              <p:tags r:id="rId10"/>
            </p:custDataLst>
          </p:nvPr>
        </p:nvSpPr>
        <p:spPr bwMode="gray">
          <a:xfrm>
            <a:off x="1635125" y="4194175"/>
            <a:ext cx="268288" cy="21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25400" tIns="0" rIns="25400" bIns="0" numCol="1" spcCol="0" anchor="b" anchorCtr="0" compatLnSpc="1">
            <a:prstTxWarp prst="textNoShape">
              <a:avLst/>
            </a:prstTxWarp>
            <a:noAutofit/>
          </a:bodyPr>
          <a:lstStyle>
            <a:lvl1pPr marL="190500" indent="-190500" algn="l" rtl="0" eaLnBrk="0" fontAlgn="base" hangingPunct="0">
              <a:spcBef>
                <a:spcPct val="20000"/>
              </a:spcBef>
              <a:spcAft>
                <a:spcPct val="0"/>
              </a:spcAft>
              <a:buBlip>
                <a:blip r:embed="rId40"/>
              </a:buBlip>
              <a:defRPr sz="2000">
                <a:solidFill>
                  <a:schemeClr val="tx1"/>
                </a:solidFill>
                <a:latin typeface="+mn-lt"/>
                <a:ea typeface="+mn-ea"/>
                <a:cs typeface="ＭＳ Ｐゴシック" charset="0"/>
              </a:defRPr>
            </a:lvl1pPr>
            <a:lvl2pPr marL="571500" indent="-190500" algn="l" rtl="0" eaLnBrk="0" fontAlgn="base" hangingPunct="0">
              <a:spcBef>
                <a:spcPct val="20000"/>
              </a:spcBef>
              <a:spcAft>
                <a:spcPct val="0"/>
              </a:spcAft>
              <a:buBlip>
                <a:blip r:embed="rId41"/>
              </a:buBlip>
              <a:defRPr sz="2000">
                <a:solidFill>
                  <a:schemeClr val="tx1"/>
                </a:solidFill>
                <a:latin typeface="+mn-lt"/>
                <a:ea typeface="+mn-ea"/>
              </a:defRPr>
            </a:lvl2pPr>
            <a:lvl3pPr marL="952500" indent="-190500" algn="l" rtl="0" eaLnBrk="0" fontAlgn="base" hangingPunct="0">
              <a:spcBef>
                <a:spcPct val="20000"/>
              </a:spcBef>
              <a:spcAft>
                <a:spcPct val="0"/>
              </a:spcAft>
              <a:buChar char="•"/>
              <a:defRPr>
                <a:solidFill>
                  <a:schemeClr val="tx1"/>
                </a:solidFill>
                <a:latin typeface="+mn-lt"/>
                <a:ea typeface="+mn-ea"/>
              </a:defRPr>
            </a:lvl3pPr>
            <a:lvl4pPr marL="1333500" indent="-190500" algn="l" rtl="0" eaLnBrk="0" fontAlgn="base" hangingPunct="0">
              <a:spcBef>
                <a:spcPct val="20000"/>
              </a:spcBef>
              <a:spcAft>
                <a:spcPct val="0"/>
              </a:spcAft>
              <a:buChar char="–"/>
              <a:defRPr sz="1600">
                <a:solidFill>
                  <a:schemeClr val="tx1"/>
                </a:solidFill>
                <a:latin typeface="+mn-lt"/>
                <a:ea typeface="+mn-ea"/>
              </a:defRPr>
            </a:lvl4pPr>
            <a:lvl5pPr marL="1808163" indent="-188913" algn="l" rtl="0" eaLnBrk="0" fontAlgn="base" hangingPunct="0">
              <a:spcBef>
                <a:spcPct val="20000"/>
              </a:spcBef>
              <a:spcAft>
                <a:spcPct val="0"/>
              </a:spcAft>
              <a:buChar char="»"/>
              <a:defRPr sz="1600">
                <a:solidFill>
                  <a:schemeClr val="tx1"/>
                </a:solidFill>
                <a:latin typeface="+mn-lt"/>
                <a:ea typeface="+mn-ea"/>
              </a:defRPr>
            </a:lvl5pPr>
            <a:lvl6pPr marL="2265363" indent="-188913" algn="l" rtl="0" fontAlgn="base">
              <a:spcBef>
                <a:spcPct val="20000"/>
              </a:spcBef>
              <a:spcAft>
                <a:spcPct val="0"/>
              </a:spcAft>
              <a:buChar char="»"/>
              <a:defRPr sz="1600">
                <a:solidFill>
                  <a:schemeClr val="tx1"/>
                </a:solidFill>
                <a:latin typeface="+mn-lt"/>
                <a:ea typeface="+mn-ea"/>
              </a:defRPr>
            </a:lvl6pPr>
            <a:lvl7pPr marL="2722563" indent="-188913" algn="l" rtl="0" fontAlgn="base">
              <a:spcBef>
                <a:spcPct val="20000"/>
              </a:spcBef>
              <a:spcAft>
                <a:spcPct val="0"/>
              </a:spcAft>
              <a:buChar char="»"/>
              <a:defRPr sz="1600">
                <a:solidFill>
                  <a:schemeClr val="tx1"/>
                </a:solidFill>
                <a:latin typeface="+mn-lt"/>
                <a:ea typeface="+mn-ea"/>
              </a:defRPr>
            </a:lvl7pPr>
            <a:lvl8pPr marL="3179763" indent="-188913" algn="l" rtl="0" fontAlgn="base">
              <a:spcBef>
                <a:spcPct val="20000"/>
              </a:spcBef>
              <a:spcAft>
                <a:spcPct val="0"/>
              </a:spcAft>
              <a:buChar char="»"/>
              <a:defRPr sz="1600">
                <a:solidFill>
                  <a:schemeClr val="tx1"/>
                </a:solidFill>
                <a:latin typeface="+mn-lt"/>
                <a:ea typeface="+mn-ea"/>
              </a:defRPr>
            </a:lvl8pPr>
            <a:lvl9pPr marL="3636963" indent="-188913" algn="l" rtl="0" fontAlgn="base">
              <a:spcBef>
                <a:spcPct val="20000"/>
              </a:spcBef>
              <a:spcAft>
                <a:spcPct val="0"/>
              </a:spcAft>
              <a:buChar char="»"/>
              <a:defRPr sz="1600">
                <a:solidFill>
                  <a:schemeClr val="tx1"/>
                </a:solidFill>
                <a:latin typeface="+mn-lt"/>
                <a:ea typeface="+mn-ea"/>
              </a:defRPr>
            </a:lvl9pPr>
          </a:lstStyle>
          <a:p>
            <a:pPr marL="0" indent="0" algn="ctr">
              <a:spcBef>
                <a:spcPct val="0"/>
              </a:spcBef>
              <a:buNone/>
            </a:pPr>
            <a:fld id="{8F8FA601-966A-48FD-9917-740F17B3C9AA}" type="datetime'''5''''''''''''''''''''''''''''''''''''''.''''''''7'''''''''''">
              <a:rPr lang="da-DK" altLang="en-US" sz="1400" smtClean="0">
                <a:solidFill>
                  <a:schemeClr val="tx2"/>
                </a:solidFill>
                <a:cs typeface="+mn-cs"/>
                <a:sym typeface="+mn-lt"/>
              </a:rPr>
              <a:pPr marL="0" indent="0" algn="ctr">
                <a:spcBef>
                  <a:spcPct val="0"/>
                </a:spcBef>
                <a:buNone/>
              </a:pPr>
              <a:t>5.7</a:t>
            </a:fld>
            <a:endParaRPr lang="da-DK" altLang="da-DK" sz="1400" dirty="0">
              <a:solidFill>
                <a:schemeClr val="tx2"/>
              </a:solidFill>
              <a:cs typeface="+mn-cs"/>
              <a:sym typeface="+mn-lt"/>
            </a:endParaRPr>
          </a:p>
        </p:txBody>
      </p:sp>
      <p:sp>
        <p:nvSpPr>
          <p:cNvPr id="29" name="Rectangle 3">
            <a:extLst>
              <a:ext uri="{FF2B5EF4-FFF2-40B4-BE49-F238E27FC236}">
                <a16:creationId xmlns:a16="http://schemas.microsoft.com/office/drawing/2014/main" id="{09AA2271-C8C7-4A2A-B58B-AF943A3B779B}"/>
              </a:ext>
            </a:extLst>
          </p:cNvPr>
          <p:cNvSpPr>
            <a:spLocks noGrp="1" noChangeArrowheads="1"/>
          </p:cNvSpPr>
          <p:nvPr>
            <p:custDataLst>
              <p:tags r:id="rId11"/>
            </p:custDataLst>
          </p:nvPr>
        </p:nvSpPr>
        <p:spPr bwMode="gray">
          <a:xfrm>
            <a:off x="2620963" y="4014788"/>
            <a:ext cx="268288" cy="21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25400" tIns="0" rIns="25400" bIns="0" numCol="1" spcCol="0" anchor="b" anchorCtr="0" compatLnSpc="1">
            <a:prstTxWarp prst="textNoShape">
              <a:avLst/>
            </a:prstTxWarp>
            <a:noAutofit/>
          </a:bodyPr>
          <a:lstStyle>
            <a:lvl1pPr marL="190500" indent="-190500" algn="l" rtl="0" eaLnBrk="0" fontAlgn="base" hangingPunct="0">
              <a:spcBef>
                <a:spcPct val="20000"/>
              </a:spcBef>
              <a:spcAft>
                <a:spcPct val="0"/>
              </a:spcAft>
              <a:buBlip>
                <a:blip r:embed="rId40"/>
              </a:buBlip>
              <a:defRPr sz="2000">
                <a:solidFill>
                  <a:schemeClr val="tx1"/>
                </a:solidFill>
                <a:latin typeface="+mn-lt"/>
                <a:ea typeface="+mn-ea"/>
                <a:cs typeface="ＭＳ Ｐゴシック" charset="0"/>
              </a:defRPr>
            </a:lvl1pPr>
            <a:lvl2pPr marL="571500" indent="-190500" algn="l" rtl="0" eaLnBrk="0" fontAlgn="base" hangingPunct="0">
              <a:spcBef>
                <a:spcPct val="20000"/>
              </a:spcBef>
              <a:spcAft>
                <a:spcPct val="0"/>
              </a:spcAft>
              <a:buBlip>
                <a:blip r:embed="rId41"/>
              </a:buBlip>
              <a:defRPr sz="2000">
                <a:solidFill>
                  <a:schemeClr val="tx1"/>
                </a:solidFill>
                <a:latin typeface="+mn-lt"/>
                <a:ea typeface="+mn-ea"/>
              </a:defRPr>
            </a:lvl2pPr>
            <a:lvl3pPr marL="952500" indent="-190500" algn="l" rtl="0" eaLnBrk="0" fontAlgn="base" hangingPunct="0">
              <a:spcBef>
                <a:spcPct val="20000"/>
              </a:spcBef>
              <a:spcAft>
                <a:spcPct val="0"/>
              </a:spcAft>
              <a:buChar char="•"/>
              <a:defRPr>
                <a:solidFill>
                  <a:schemeClr val="tx1"/>
                </a:solidFill>
                <a:latin typeface="+mn-lt"/>
                <a:ea typeface="+mn-ea"/>
              </a:defRPr>
            </a:lvl3pPr>
            <a:lvl4pPr marL="1333500" indent="-190500" algn="l" rtl="0" eaLnBrk="0" fontAlgn="base" hangingPunct="0">
              <a:spcBef>
                <a:spcPct val="20000"/>
              </a:spcBef>
              <a:spcAft>
                <a:spcPct val="0"/>
              </a:spcAft>
              <a:buChar char="–"/>
              <a:defRPr sz="1600">
                <a:solidFill>
                  <a:schemeClr val="tx1"/>
                </a:solidFill>
                <a:latin typeface="+mn-lt"/>
                <a:ea typeface="+mn-ea"/>
              </a:defRPr>
            </a:lvl4pPr>
            <a:lvl5pPr marL="1808163" indent="-188913" algn="l" rtl="0" eaLnBrk="0" fontAlgn="base" hangingPunct="0">
              <a:spcBef>
                <a:spcPct val="20000"/>
              </a:spcBef>
              <a:spcAft>
                <a:spcPct val="0"/>
              </a:spcAft>
              <a:buChar char="»"/>
              <a:defRPr sz="1600">
                <a:solidFill>
                  <a:schemeClr val="tx1"/>
                </a:solidFill>
                <a:latin typeface="+mn-lt"/>
                <a:ea typeface="+mn-ea"/>
              </a:defRPr>
            </a:lvl5pPr>
            <a:lvl6pPr marL="2265363" indent="-188913" algn="l" rtl="0" fontAlgn="base">
              <a:spcBef>
                <a:spcPct val="20000"/>
              </a:spcBef>
              <a:spcAft>
                <a:spcPct val="0"/>
              </a:spcAft>
              <a:buChar char="»"/>
              <a:defRPr sz="1600">
                <a:solidFill>
                  <a:schemeClr val="tx1"/>
                </a:solidFill>
                <a:latin typeface="+mn-lt"/>
                <a:ea typeface="+mn-ea"/>
              </a:defRPr>
            </a:lvl6pPr>
            <a:lvl7pPr marL="2722563" indent="-188913" algn="l" rtl="0" fontAlgn="base">
              <a:spcBef>
                <a:spcPct val="20000"/>
              </a:spcBef>
              <a:spcAft>
                <a:spcPct val="0"/>
              </a:spcAft>
              <a:buChar char="»"/>
              <a:defRPr sz="1600">
                <a:solidFill>
                  <a:schemeClr val="tx1"/>
                </a:solidFill>
                <a:latin typeface="+mn-lt"/>
                <a:ea typeface="+mn-ea"/>
              </a:defRPr>
            </a:lvl7pPr>
            <a:lvl8pPr marL="3179763" indent="-188913" algn="l" rtl="0" fontAlgn="base">
              <a:spcBef>
                <a:spcPct val="20000"/>
              </a:spcBef>
              <a:spcAft>
                <a:spcPct val="0"/>
              </a:spcAft>
              <a:buChar char="»"/>
              <a:defRPr sz="1600">
                <a:solidFill>
                  <a:schemeClr val="tx1"/>
                </a:solidFill>
                <a:latin typeface="+mn-lt"/>
                <a:ea typeface="+mn-ea"/>
              </a:defRPr>
            </a:lvl8pPr>
            <a:lvl9pPr marL="3636963" indent="-188913" algn="l" rtl="0" fontAlgn="base">
              <a:spcBef>
                <a:spcPct val="20000"/>
              </a:spcBef>
              <a:spcAft>
                <a:spcPct val="0"/>
              </a:spcAft>
              <a:buChar char="»"/>
              <a:defRPr sz="1600">
                <a:solidFill>
                  <a:schemeClr val="tx1"/>
                </a:solidFill>
                <a:latin typeface="+mn-lt"/>
                <a:ea typeface="+mn-ea"/>
              </a:defRPr>
            </a:lvl9pPr>
          </a:lstStyle>
          <a:p>
            <a:pPr marL="0" indent="0" algn="ctr">
              <a:spcBef>
                <a:spcPct val="0"/>
              </a:spcBef>
              <a:buNone/>
            </a:pPr>
            <a:fld id="{7DDE718B-8533-4706-AF3F-170B46C826D1}" type="datetime'''''''''''''''''''6''.''''''''''''''''''''''6'''''''''''''''''">
              <a:rPr lang="da-DK" altLang="en-US" sz="1400" smtClean="0">
                <a:solidFill>
                  <a:schemeClr val="tx2"/>
                </a:solidFill>
                <a:cs typeface="+mn-cs"/>
                <a:sym typeface="+mn-lt"/>
              </a:rPr>
              <a:pPr marL="0" indent="0" algn="ctr">
                <a:spcBef>
                  <a:spcPct val="0"/>
                </a:spcBef>
                <a:buNone/>
              </a:pPr>
              <a:t>6.6</a:t>
            </a:fld>
            <a:endParaRPr lang="da-DK" altLang="da-DK" sz="1400" dirty="0">
              <a:solidFill>
                <a:schemeClr val="tx2"/>
              </a:solidFill>
              <a:cs typeface="+mn-cs"/>
              <a:sym typeface="+mn-lt"/>
            </a:endParaRPr>
          </a:p>
        </p:txBody>
      </p:sp>
      <p:sp>
        <p:nvSpPr>
          <p:cNvPr id="28" name="Rectangle 3">
            <a:extLst>
              <a:ext uri="{FF2B5EF4-FFF2-40B4-BE49-F238E27FC236}">
                <a16:creationId xmlns:a16="http://schemas.microsoft.com/office/drawing/2014/main" id="{F3E41F88-F062-47AE-841F-5E7696F1C585}"/>
              </a:ext>
            </a:extLst>
          </p:cNvPr>
          <p:cNvSpPr>
            <a:spLocks noGrp="1" noChangeArrowheads="1"/>
          </p:cNvSpPr>
          <p:nvPr>
            <p:custDataLst>
              <p:tags r:id="rId12"/>
            </p:custDataLst>
          </p:nvPr>
        </p:nvSpPr>
        <p:spPr bwMode="gray">
          <a:xfrm>
            <a:off x="1987550" y="4429125"/>
            <a:ext cx="268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5400" tIns="0" rIns="25400" bIns="0" numCol="1" spcCol="0" anchor="b" anchorCtr="0" compatLnSpc="1">
            <a:prstTxWarp prst="textNoShape">
              <a:avLst/>
            </a:prstTxWarp>
            <a:noAutofit/>
          </a:bodyPr>
          <a:lstStyle>
            <a:lvl1pPr marL="190500" indent="-190500" algn="l" rtl="0" eaLnBrk="0" fontAlgn="base" hangingPunct="0">
              <a:spcBef>
                <a:spcPct val="20000"/>
              </a:spcBef>
              <a:spcAft>
                <a:spcPct val="0"/>
              </a:spcAft>
              <a:buBlip>
                <a:blip r:embed="rId40"/>
              </a:buBlip>
              <a:defRPr sz="2000">
                <a:solidFill>
                  <a:schemeClr val="tx1"/>
                </a:solidFill>
                <a:latin typeface="+mn-lt"/>
                <a:ea typeface="MS PGothic" pitchFamily="34" charset="-128"/>
                <a:cs typeface="+mn-cs"/>
              </a:defRPr>
            </a:lvl1pPr>
            <a:lvl2pPr marL="571500" indent="-190500" algn="l" rtl="0" eaLnBrk="0" fontAlgn="base" hangingPunct="0">
              <a:spcBef>
                <a:spcPct val="20000"/>
              </a:spcBef>
              <a:spcAft>
                <a:spcPct val="0"/>
              </a:spcAft>
              <a:buBlip>
                <a:blip r:embed="rId41"/>
              </a:buBlip>
              <a:defRPr sz="2000">
                <a:solidFill>
                  <a:schemeClr val="tx1"/>
                </a:solidFill>
                <a:latin typeface="+mn-lt"/>
                <a:ea typeface="MS PGothic" pitchFamily="34" charset="-128"/>
              </a:defRPr>
            </a:lvl2pPr>
            <a:lvl3pPr marL="952500" indent="-190500" algn="l" rtl="0" eaLnBrk="0" fontAlgn="base" hangingPunct="0">
              <a:spcBef>
                <a:spcPct val="20000"/>
              </a:spcBef>
              <a:spcAft>
                <a:spcPct val="0"/>
              </a:spcAft>
              <a:buChar char="•"/>
              <a:defRPr sz="2400">
                <a:solidFill>
                  <a:schemeClr val="tx1"/>
                </a:solidFill>
                <a:latin typeface="+mn-lt"/>
                <a:ea typeface="MS PGothic" pitchFamily="34" charset="-128"/>
              </a:defRPr>
            </a:lvl3pPr>
            <a:lvl4pPr marL="1333500" indent="-190500" algn="l" rtl="0" eaLnBrk="0" fontAlgn="base" hangingPunct="0">
              <a:spcBef>
                <a:spcPct val="20000"/>
              </a:spcBef>
              <a:spcAft>
                <a:spcPct val="0"/>
              </a:spcAft>
              <a:buChar char="–"/>
              <a:defRPr sz="1600">
                <a:solidFill>
                  <a:schemeClr val="tx1"/>
                </a:solidFill>
                <a:latin typeface="+mn-lt"/>
                <a:ea typeface="MS PGothic" pitchFamily="34" charset="-128"/>
              </a:defRPr>
            </a:lvl4pPr>
            <a:lvl5pPr marL="1808163" indent="-188913" algn="l" rtl="0" eaLnBrk="0" fontAlgn="base" hangingPunct="0">
              <a:spcBef>
                <a:spcPct val="20000"/>
              </a:spcBef>
              <a:spcAft>
                <a:spcPct val="0"/>
              </a:spcAft>
              <a:buChar char="»"/>
              <a:defRPr sz="1600">
                <a:solidFill>
                  <a:schemeClr val="tx1"/>
                </a:solidFill>
                <a:latin typeface="+mn-lt"/>
                <a:ea typeface="MS PGothic" pitchFamily="34" charset="-128"/>
              </a:defRPr>
            </a:lvl5pPr>
            <a:lvl6pPr marL="2265363" indent="-188913" algn="l" rtl="0" fontAlgn="base">
              <a:spcBef>
                <a:spcPct val="20000"/>
              </a:spcBef>
              <a:spcAft>
                <a:spcPct val="0"/>
              </a:spcAft>
              <a:buChar char="»"/>
              <a:defRPr sz="1600">
                <a:solidFill>
                  <a:schemeClr val="tx1"/>
                </a:solidFill>
                <a:latin typeface="+mn-lt"/>
                <a:ea typeface="+mn-ea"/>
              </a:defRPr>
            </a:lvl6pPr>
            <a:lvl7pPr marL="2722563" indent="-188913" algn="l" rtl="0" fontAlgn="base">
              <a:spcBef>
                <a:spcPct val="20000"/>
              </a:spcBef>
              <a:spcAft>
                <a:spcPct val="0"/>
              </a:spcAft>
              <a:buChar char="»"/>
              <a:defRPr sz="1600">
                <a:solidFill>
                  <a:schemeClr val="tx1"/>
                </a:solidFill>
                <a:latin typeface="+mn-lt"/>
                <a:ea typeface="+mn-ea"/>
              </a:defRPr>
            </a:lvl7pPr>
            <a:lvl8pPr marL="3179763" indent="-188913" algn="l" rtl="0" fontAlgn="base">
              <a:spcBef>
                <a:spcPct val="20000"/>
              </a:spcBef>
              <a:spcAft>
                <a:spcPct val="0"/>
              </a:spcAft>
              <a:buChar char="»"/>
              <a:defRPr sz="1600">
                <a:solidFill>
                  <a:schemeClr val="tx1"/>
                </a:solidFill>
                <a:latin typeface="+mn-lt"/>
                <a:ea typeface="+mn-ea"/>
              </a:defRPr>
            </a:lvl8pPr>
            <a:lvl9pPr marL="3636963" indent="-188913" algn="l" rtl="0" fontAlgn="base">
              <a:spcBef>
                <a:spcPct val="20000"/>
              </a:spcBef>
              <a:spcAft>
                <a:spcPct val="0"/>
              </a:spcAft>
              <a:buChar char="»"/>
              <a:defRPr sz="1600">
                <a:solidFill>
                  <a:schemeClr val="tx1"/>
                </a:solidFill>
                <a:latin typeface="+mn-lt"/>
                <a:ea typeface="+mn-ea"/>
              </a:defRPr>
            </a:lvl9pPr>
          </a:lstStyle>
          <a:p>
            <a:pPr marL="0" indent="0" algn="ctr">
              <a:spcBef>
                <a:spcPct val="0"/>
              </a:spcBef>
              <a:buNone/>
            </a:pPr>
            <a:fld id="{B6317C64-750B-474C-BF3D-9CF5444EE4EC}" type="datetime'''''''''''''4''''''''''''''''''''.''''''''6'''''''">
              <a:rPr lang="da-DK" altLang="en-US" sz="1400" smtClean="0">
                <a:solidFill>
                  <a:schemeClr val="tx2"/>
                </a:solidFill>
                <a:ea typeface="+mn-ea"/>
                <a:sym typeface="+mn-lt"/>
              </a:rPr>
              <a:pPr marL="0" indent="0" algn="ctr">
                <a:spcBef>
                  <a:spcPct val="0"/>
                </a:spcBef>
                <a:buNone/>
              </a:pPr>
              <a:t>4.6</a:t>
            </a:fld>
            <a:endParaRPr lang="da-DK" sz="1400" dirty="0">
              <a:solidFill>
                <a:schemeClr val="tx2"/>
              </a:solidFill>
              <a:ea typeface="+mn-ea"/>
              <a:sym typeface="+mn-lt"/>
            </a:endParaRPr>
          </a:p>
        </p:txBody>
      </p:sp>
      <p:sp>
        <p:nvSpPr>
          <p:cNvPr id="31" name="Rectangle 3">
            <a:extLst>
              <a:ext uri="{FF2B5EF4-FFF2-40B4-BE49-F238E27FC236}">
                <a16:creationId xmlns:a16="http://schemas.microsoft.com/office/drawing/2014/main" id="{AE952E25-C6E5-4924-A935-0624FC12CD8B}"/>
              </a:ext>
            </a:extLst>
          </p:cNvPr>
          <p:cNvSpPr>
            <a:spLocks noGrp="1" noChangeArrowheads="1"/>
          </p:cNvSpPr>
          <p:nvPr>
            <p:custDataLst>
              <p:tags r:id="rId13"/>
            </p:custDataLst>
          </p:nvPr>
        </p:nvSpPr>
        <p:spPr bwMode="gray">
          <a:xfrm>
            <a:off x="3608388" y="4146550"/>
            <a:ext cx="268288" cy="21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25400" tIns="0" rIns="25400" bIns="0" numCol="1" spcCol="0" anchor="b" anchorCtr="0" compatLnSpc="1">
            <a:prstTxWarp prst="textNoShape">
              <a:avLst/>
            </a:prstTxWarp>
            <a:noAutofit/>
          </a:bodyPr>
          <a:lstStyle>
            <a:lvl1pPr marL="190500" indent="-190500" algn="l" rtl="0" eaLnBrk="0" fontAlgn="base" hangingPunct="0">
              <a:spcBef>
                <a:spcPct val="20000"/>
              </a:spcBef>
              <a:spcAft>
                <a:spcPct val="0"/>
              </a:spcAft>
              <a:buBlip>
                <a:blip r:embed="rId40"/>
              </a:buBlip>
              <a:defRPr sz="2000">
                <a:solidFill>
                  <a:schemeClr val="tx1"/>
                </a:solidFill>
                <a:latin typeface="+mn-lt"/>
                <a:ea typeface="+mn-ea"/>
                <a:cs typeface="ＭＳ Ｐゴシック" charset="0"/>
              </a:defRPr>
            </a:lvl1pPr>
            <a:lvl2pPr marL="571500" indent="-190500" algn="l" rtl="0" eaLnBrk="0" fontAlgn="base" hangingPunct="0">
              <a:spcBef>
                <a:spcPct val="20000"/>
              </a:spcBef>
              <a:spcAft>
                <a:spcPct val="0"/>
              </a:spcAft>
              <a:buBlip>
                <a:blip r:embed="rId41"/>
              </a:buBlip>
              <a:defRPr sz="2000">
                <a:solidFill>
                  <a:schemeClr val="tx1"/>
                </a:solidFill>
                <a:latin typeface="+mn-lt"/>
                <a:ea typeface="+mn-ea"/>
              </a:defRPr>
            </a:lvl2pPr>
            <a:lvl3pPr marL="952500" indent="-190500" algn="l" rtl="0" eaLnBrk="0" fontAlgn="base" hangingPunct="0">
              <a:spcBef>
                <a:spcPct val="20000"/>
              </a:spcBef>
              <a:spcAft>
                <a:spcPct val="0"/>
              </a:spcAft>
              <a:buChar char="•"/>
              <a:defRPr>
                <a:solidFill>
                  <a:schemeClr val="tx1"/>
                </a:solidFill>
                <a:latin typeface="+mn-lt"/>
                <a:ea typeface="+mn-ea"/>
              </a:defRPr>
            </a:lvl3pPr>
            <a:lvl4pPr marL="1333500" indent="-190500" algn="l" rtl="0" eaLnBrk="0" fontAlgn="base" hangingPunct="0">
              <a:spcBef>
                <a:spcPct val="20000"/>
              </a:spcBef>
              <a:spcAft>
                <a:spcPct val="0"/>
              </a:spcAft>
              <a:buChar char="–"/>
              <a:defRPr sz="1600">
                <a:solidFill>
                  <a:schemeClr val="tx1"/>
                </a:solidFill>
                <a:latin typeface="+mn-lt"/>
                <a:ea typeface="+mn-ea"/>
              </a:defRPr>
            </a:lvl4pPr>
            <a:lvl5pPr marL="1808163" indent="-188913" algn="l" rtl="0" eaLnBrk="0" fontAlgn="base" hangingPunct="0">
              <a:spcBef>
                <a:spcPct val="20000"/>
              </a:spcBef>
              <a:spcAft>
                <a:spcPct val="0"/>
              </a:spcAft>
              <a:buChar char="»"/>
              <a:defRPr sz="1600">
                <a:solidFill>
                  <a:schemeClr val="tx1"/>
                </a:solidFill>
                <a:latin typeface="+mn-lt"/>
                <a:ea typeface="+mn-ea"/>
              </a:defRPr>
            </a:lvl5pPr>
            <a:lvl6pPr marL="2265363" indent="-188913" algn="l" rtl="0" fontAlgn="base">
              <a:spcBef>
                <a:spcPct val="20000"/>
              </a:spcBef>
              <a:spcAft>
                <a:spcPct val="0"/>
              </a:spcAft>
              <a:buChar char="»"/>
              <a:defRPr sz="1600">
                <a:solidFill>
                  <a:schemeClr val="tx1"/>
                </a:solidFill>
                <a:latin typeface="+mn-lt"/>
                <a:ea typeface="+mn-ea"/>
              </a:defRPr>
            </a:lvl6pPr>
            <a:lvl7pPr marL="2722563" indent="-188913" algn="l" rtl="0" fontAlgn="base">
              <a:spcBef>
                <a:spcPct val="20000"/>
              </a:spcBef>
              <a:spcAft>
                <a:spcPct val="0"/>
              </a:spcAft>
              <a:buChar char="»"/>
              <a:defRPr sz="1600">
                <a:solidFill>
                  <a:schemeClr val="tx1"/>
                </a:solidFill>
                <a:latin typeface="+mn-lt"/>
                <a:ea typeface="+mn-ea"/>
              </a:defRPr>
            </a:lvl7pPr>
            <a:lvl8pPr marL="3179763" indent="-188913" algn="l" rtl="0" fontAlgn="base">
              <a:spcBef>
                <a:spcPct val="20000"/>
              </a:spcBef>
              <a:spcAft>
                <a:spcPct val="0"/>
              </a:spcAft>
              <a:buChar char="»"/>
              <a:defRPr sz="1600">
                <a:solidFill>
                  <a:schemeClr val="tx1"/>
                </a:solidFill>
                <a:latin typeface="+mn-lt"/>
                <a:ea typeface="+mn-ea"/>
              </a:defRPr>
            </a:lvl8pPr>
            <a:lvl9pPr marL="3636963" indent="-188913" algn="l" rtl="0" fontAlgn="base">
              <a:spcBef>
                <a:spcPct val="20000"/>
              </a:spcBef>
              <a:spcAft>
                <a:spcPct val="0"/>
              </a:spcAft>
              <a:buChar char="»"/>
              <a:defRPr sz="1600">
                <a:solidFill>
                  <a:schemeClr val="tx1"/>
                </a:solidFill>
                <a:latin typeface="+mn-lt"/>
                <a:ea typeface="+mn-ea"/>
              </a:defRPr>
            </a:lvl9pPr>
          </a:lstStyle>
          <a:p>
            <a:pPr marL="0" indent="0" algn="ctr">
              <a:spcBef>
                <a:spcPct val="0"/>
              </a:spcBef>
              <a:buNone/>
            </a:pPr>
            <a:fld id="{49029D1E-73C1-4833-A717-2EABE576A9BB}" type="datetime'''''''''''''6.''''''''''''0'''''''''''''''''''">
              <a:rPr lang="da-DK" altLang="en-US" sz="1400" smtClean="0">
                <a:solidFill>
                  <a:schemeClr val="tx2"/>
                </a:solidFill>
                <a:cs typeface="+mn-cs"/>
                <a:sym typeface="+mn-lt"/>
              </a:rPr>
              <a:pPr marL="0" indent="0" algn="ctr">
                <a:spcBef>
                  <a:spcPct val="0"/>
                </a:spcBef>
                <a:buNone/>
              </a:pPr>
              <a:t>6.0</a:t>
            </a:fld>
            <a:endParaRPr lang="da-DK" altLang="da-DK" sz="1400" dirty="0">
              <a:solidFill>
                <a:schemeClr val="tx2"/>
              </a:solidFill>
              <a:cs typeface="+mn-cs"/>
              <a:sym typeface="+mn-lt"/>
            </a:endParaRPr>
          </a:p>
        </p:txBody>
      </p:sp>
      <p:sp>
        <p:nvSpPr>
          <p:cNvPr id="32" name="Rectangle 3">
            <a:extLst>
              <a:ext uri="{FF2B5EF4-FFF2-40B4-BE49-F238E27FC236}">
                <a16:creationId xmlns:a16="http://schemas.microsoft.com/office/drawing/2014/main" id="{C8CEED4F-2444-4079-B08F-606B646F2BBC}"/>
              </a:ext>
            </a:extLst>
          </p:cNvPr>
          <p:cNvSpPr>
            <a:spLocks noGrp="1" noChangeArrowheads="1"/>
          </p:cNvSpPr>
          <p:nvPr>
            <p:custDataLst>
              <p:tags r:id="rId14"/>
            </p:custDataLst>
          </p:nvPr>
        </p:nvSpPr>
        <p:spPr bwMode="gray">
          <a:xfrm>
            <a:off x="3960813" y="4264025"/>
            <a:ext cx="268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5400" tIns="0" rIns="25400" bIns="0" numCol="1" spcCol="0" anchor="b" anchorCtr="0" compatLnSpc="1">
            <a:prstTxWarp prst="textNoShape">
              <a:avLst/>
            </a:prstTxWarp>
            <a:noAutofit/>
          </a:bodyPr>
          <a:lstStyle>
            <a:lvl1pPr marL="190500" indent="-190500" algn="l" rtl="0" eaLnBrk="0" fontAlgn="base" hangingPunct="0">
              <a:spcBef>
                <a:spcPct val="20000"/>
              </a:spcBef>
              <a:spcAft>
                <a:spcPct val="0"/>
              </a:spcAft>
              <a:buBlip>
                <a:blip r:embed="rId40"/>
              </a:buBlip>
              <a:defRPr sz="2000">
                <a:solidFill>
                  <a:schemeClr val="tx1"/>
                </a:solidFill>
                <a:latin typeface="+mn-lt"/>
                <a:ea typeface="MS PGothic" pitchFamily="34" charset="-128"/>
                <a:cs typeface="+mn-cs"/>
              </a:defRPr>
            </a:lvl1pPr>
            <a:lvl2pPr marL="571500" indent="-190500" algn="l" rtl="0" eaLnBrk="0" fontAlgn="base" hangingPunct="0">
              <a:spcBef>
                <a:spcPct val="20000"/>
              </a:spcBef>
              <a:spcAft>
                <a:spcPct val="0"/>
              </a:spcAft>
              <a:buBlip>
                <a:blip r:embed="rId41"/>
              </a:buBlip>
              <a:defRPr sz="2000">
                <a:solidFill>
                  <a:schemeClr val="tx1"/>
                </a:solidFill>
                <a:latin typeface="+mn-lt"/>
                <a:ea typeface="MS PGothic" pitchFamily="34" charset="-128"/>
              </a:defRPr>
            </a:lvl2pPr>
            <a:lvl3pPr marL="952500" indent="-190500" algn="l" rtl="0" eaLnBrk="0" fontAlgn="base" hangingPunct="0">
              <a:spcBef>
                <a:spcPct val="20000"/>
              </a:spcBef>
              <a:spcAft>
                <a:spcPct val="0"/>
              </a:spcAft>
              <a:buChar char="•"/>
              <a:defRPr sz="2400">
                <a:solidFill>
                  <a:schemeClr val="tx1"/>
                </a:solidFill>
                <a:latin typeface="+mn-lt"/>
                <a:ea typeface="MS PGothic" pitchFamily="34" charset="-128"/>
              </a:defRPr>
            </a:lvl3pPr>
            <a:lvl4pPr marL="1333500" indent="-190500" algn="l" rtl="0" eaLnBrk="0" fontAlgn="base" hangingPunct="0">
              <a:spcBef>
                <a:spcPct val="20000"/>
              </a:spcBef>
              <a:spcAft>
                <a:spcPct val="0"/>
              </a:spcAft>
              <a:buChar char="–"/>
              <a:defRPr sz="1600">
                <a:solidFill>
                  <a:schemeClr val="tx1"/>
                </a:solidFill>
                <a:latin typeface="+mn-lt"/>
                <a:ea typeface="MS PGothic" pitchFamily="34" charset="-128"/>
              </a:defRPr>
            </a:lvl4pPr>
            <a:lvl5pPr marL="1808163" indent="-188913" algn="l" rtl="0" eaLnBrk="0" fontAlgn="base" hangingPunct="0">
              <a:spcBef>
                <a:spcPct val="20000"/>
              </a:spcBef>
              <a:spcAft>
                <a:spcPct val="0"/>
              </a:spcAft>
              <a:buChar char="»"/>
              <a:defRPr sz="1600">
                <a:solidFill>
                  <a:schemeClr val="tx1"/>
                </a:solidFill>
                <a:latin typeface="+mn-lt"/>
                <a:ea typeface="MS PGothic" pitchFamily="34" charset="-128"/>
              </a:defRPr>
            </a:lvl5pPr>
            <a:lvl6pPr marL="2265363" indent="-188913" algn="l" rtl="0" fontAlgn="base">
              <a:spcBef>
                <a:spcPct val="20000"/>
              </a:spcBef>
              <a:spcAft>
                <a:spcPct val="0"/>
              </a:spcAft>
              <a:buChar char="»"/>
              <a:defRPr sz="1600">
                <a:solidFill>
                  <a:schemeClr val="tx1"/>
                </a:solidFill>
                <a:latin typeface="+mn-lt"/>
                <a:ea typeface="+mn-ea"/>
              </a:defRPr>
            </a:lvl6pPr>
            <a:lvl7pPr marL="2722563" indent="-188913" algn="l" rtl="0" fontAlgn="base">
              <a:spcBef>
                <a:spcPct val="20000"/>
              </a:spcBef>
              <a:spcAft>
                <a:spcPct val="0"/>
              </a:spcAft>
              <a:buChar char="»"/>
              <a:defRPr sz="1600">
                <a:solidFill>
                  <a:schemeClr val="tx1"/>
                </a:solidFill>
                <a:latin typeface="+mn-lt"/>
                <a:ea typeface="+mn-ea"/>
              </a:defRPr>
            </a:lvl7pPr>
            <a:lvl8pPr marL="3179763" indent="-188913" algn="l" rtl="0" fontAlgn="base">
              <a:spcBef>
                <a:spcPct val="20000"/>
              </a:spcBef>
              <a:spcAft>
                <a:spcPct val="0"/>
              </a:spcAft>
              <a:buChar char="»"/>
              <a:defRPr sz="1600">
                <a:solidFill>
                  <a:schemeClr val="tx1"/>
                </a:solidFill>
                <a:latin typeface="+mn-lt"/>
                <a:ea typeface="+mn-ea"/>
              </a:defRPr>
            </a:lvl8pPr>
            <a:lvl9pPr marL="3636963" indent="-188913" algn="l" rtl="0" fontAlgn="base">
              <a:spcBef>
                <a:spcPct val="20000"/>
              </a:spcBef>
              <a:spcAft>
                <a:spcPct val="0"/>
              </a:spcAft>
              <a:buChar char="»"/>
              <a:defRPr sz="1600">
                <a:solidFill>
                  <a:schemeClr val="tx1"/>
                </a:solidFill>
                <a:latin typeface="+mn-lt"/>
                <a:ea typeface="+mn-ea"/>
              </a:defRPr>
            </a:lvl9pPr>
          </a:lstStyle>
          <a:p>
            <a:pPr marL="0" indent="0" algn="ctr">
              <a:spcBef>
                <a:spcPct val="0"/>
              </a:spcBef>
              <a:buNone/>
            </a:pPr>
            <a:fld id="{7CE780E6-E709-4E0D-A80C-087CC22C0897}" type="datetime'''''''''''''5''.''''''''''4'''''''''''">
              <a:rPr lang="da-DK" altLang="en-US" sz="1400" smtClean="0">
                <a:solidFill>
                  <a:schemeClr val="tx2"/>
                </a:solidFill>
                <a:ea typeface="+mn-ea"/>
                <a:sym typeface="+mn-lt"/>
              </a:rPr>
              <a:pPr marL="0" indent="0" algn="ctr">
                <a:spcBef>
                  <a:spcPct val="0"/>
                </a:spcBef>
                <a:buNone/>
              </a:pPr>
              <a:t>5.4</a:t>
            </a:fld>
            <a:endParaRPr lang="da-DK" sz="1400" dirty="0">
              <a:solidFill>
                <a:schemeClr val="tx2"/>
              </a:solidFill>
              <a:ea typeface="+mn-ea"/>
              <a:sym typeface="+mn-lt"/>
            </a:endParaRPr>
          </a:p>
        </p:txBody>
      </p:sp>
      <p:sp>
        <p:nvSpPr>
          <p:cNvPr id="33" name="Rectangle 3">
            <a:extLst>
              <a:ext uri="{FF2B5EF4-FFF2-40B4-BE49-F238E27FC236}">
                <a16:creationId xmlns:a16="http://schemas.microsoft.com/office/drawing/2014/main" id="{6A678E66-1873-4290-BE42-9D031B1EF303}"/>
              </a:ext>
            </a:extLst>
          </p:cNvPr>
          <p:cNvSpPr>
            <a:spLocks noGrp="1" noChangeArrowheads="1"/>
          </p:cNvSpPr>
          <p:nvPr>
            <p:custDataLst>
              <p:tags r:id="rId15"/>
            </p:custDataLst>
          </p:nvPr>
        </p:nvSpPr>
        <p:spPr bwMode="gray">
          <a:xfrm>
            <a:off x="4594225" y="3978275"/>
            <a:ext cx="268288" cy="21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25400" tIns="0" rIns="25400" bIns="0" numCol="1" spcCol="0" anchor="b" anchorCtr="0" compatLnSpc="1">
            <a:prstTxWarp prst="textNoShape">
              <a:avLst/>
            </a:prstTxWarp>
            <a:noAutofit/>
          </a:bodyPr>
          <a:lstStyle>
            <a:lvl1pPr marL="190500" indent="-190500" algn="l" rtl="0" eaLnBrk="0" fontAlgn="base" hangingPunct="0">
              <a:spcBef>
                <a:spcPct val="20000"/>
              </a:spcBef>
              <a:spcAft>
                <a:spcPct val="0"/>
              </a:spcAft>
              <a:buBlip>
                <a:blip r:embed="rId40"/>
              </a:buBlip>
              <a:defRPr sz="2000">
                <a:solidFill>
                  <a:schemeClr val="tx1"/>
                </a:solidFill>
                <a:latin typeface="+mn-lt"/>
                <a:ea typeface="+mn-ea"/>
                <a:cs typeface="ＭＳ Ｐゴシック" charset="0"/>
              </a:defRPr>
            </a:lvl1pPr>
            <a:lvl2pPr marL="571500" indent="-190500" algn="l" rtl="0" eaLnBrk="0" fontAlgn="base" hangingPunct="0">
              <a:spcBef>
                <a:spcPct val="20000"/>
              </a:spcBef>
              <a:spcAft>
                <a:spcPct val="0"/>
              </a:spcAft>
              <a:buBlip>
                <a:blip r:embed="rId41"/>
              </a:buBlip>
              <a:defRPr sz="2000">
                <a:solidFill>
                  <a:schemeClr val="tx1"/>
                </a:solidFill>
                <a:latin typeface="+mn-lt"/>
                <a:ea typeface="+mn-ea"/>
              </a:defRPr>
            </a:lvl2pPr>
            <a:lvl3pPr marL="952500" indent="-190500" algn="l" rtl="0" eaLnBrk="0" fontAlgn="base" hangingPunct="0">
              <a:spcBef>
                <a:spcPct val="20000"/>
              </a:spcBef>
              <a:spcAft>
                <a:spcPct val="0"/>
              </a:spcAft>
              <a:buChar char="•"/>
              <a:defRPr>
                <a:solidFill>
                  <a:schemeClr val="tx1"/>
                </a:solidFill>
                <a:latin typeface="+mn-lt"/>
                <a:ea typeface="+mn-ea"/>
              </a:defRPr>
            </a:lvl3pPr>
            <a:lvl4pPr marL="1333500" indent="-190500" algn="l" rtl="0" eaLnBrk="0" fontAlgn="base" hangingPunct="0">
              <a:spcBef>
                <a:spcPct val="20000"/>
              </a:spcBef>
              <a:spcAft>
                <a:spcPct val="0"/>
              </a:spcAft>
              <a:buChar char="–"/>
              <a:defRPr sz="1600">
                <a:solidFill>
                  <a:schemeClr val="tx1"/>
                </a:solidFill>
                <a:latin typeface="+mn-lt"/>
                <a:ea typeface="+mn-ea"/>
              </a:defRPr>
            </a:lvl4pPr>
            <a:lvl5pPr marL="1808163" indent="-188913" algn="l" rtl="0" eaLnBrk="0" fontAlgn="base" hangingPunct="0">
              <a:spcBef>
                <a:spcPct val="20000"/>
              </a:spcBef>
              <a:spcAft>
                <a:spcPct val="0"/>
              </a:spcAft>
              <a:buChar char="»"/>
              <a:defRPr sz="1600">
                <a:solidFill>
                  <a:schemeClr val="tx1"/>
                </a:solidFill>
                <a:latin typeface="+mn-lt"/>
                <a:ea typeface="+mn-ea"/>
              </a:defRPr>
            </a:lvl5pPr>
            <a:lvl6pPr marL="2265363" indent="-188913" algn="l" rtl="0" fontAlgn="base">
              <a:spcBef>
                <a:spcPct val="20000"/>
              </a:spcBef>
              <a:spcAft>
                <a:spcPct val="0"/>
              </a:spcAft>
              <a:buChar char="»"/>
              <a:defRPr sz="1600">
                <a:solidFill>
                  <a:schemeClr val="tx1"/>
                </a:solidFill>
                <a:latin typeface="+mn-lt"/>
                <a:ea typeface="+mn-ea"/>
              </a:defRPr>
            </a:lvl6pPr>
            <a:lvl7pPr marL="2722563" indent="-188913" algn="l" rtl="0" fontAlgn="base">
              <a:spcBef>
                <a:spcPct val="20000"/>
              </a:spcBef>
              <a:spcAft>
                <a:spcPct val="0"/>
              </a:spcAft>
              <a:buChar char="»"/>
              <a:defRPr sz="1600">
                <a:solidFill>
                  <a:schemeClr val="tx1"/>
                </a:solidFill>
                <a:latin typeface="+mn-lt"/>
                <a:ea typeface="+mn-ea"/>
              </a:defRPr>
            </a:lvl7pPr>
            <a:lvl8pPr marL="3179763" indent="-188913" algn="l" rtl="0" fontAlgn="base">
              <a:spcBef>
                <a:spcPct val="20000"/>
              </a:spcBef>
              <a:spcAft>
                <a:spcPct val="0"/>
              </a:spcAft>
              <a:buChar char="»"/>
              <a:defRPr sz="1600">
                <a:solidFill>
                  <a:schemeClr val="tx1"/>
                </a:solidFill>
                <a:latin typeface="+mn-lt"/>
                <a:ea typeface="+mn-ea"/>
              </a:defRPr>
            </a:lvl8pPr>
            <a:lvl9pPr marL="3636963" indent="-188913" algn="l" rtl="0" fontAlgn="base">
              <a:spcBef>
                <a:spcPct val="20000"/>
              </a:spcBef>
              <a:spcAft>
                <a:spcPct val="0"/>
              </a:spcAft>
              <a:buChar char="»"/>
              <a:defRPr sz="1600">
                <a:solidFill>
                  <a:schemeClr val="tx1"/>
                </a:solidFill>
                <a:latin typeface="+mn-lt"/>
                <a:ea typeface="+mn-ea"/>
              </a:defRPr>
            </a:lvl9pPr>
          </a:lstStyle>
          <a:p>
            <a:pPr marL="0" indent="0" algn="ctr">
              <a:spcBef>
                <a:spcPct val="0"/>
              </a:spcBef>
              <a:buNone/>
            </a:pPr>
            <a:fld id="{E9435B60-76E3-4F92-8CF6-F336814A7072}" type="datetime'''''''''''''6''''''''.''''8'''''''''''''">
              <a:rPr lang="da-DK" altLang="en-US" sz="1400" smtClean="0">
                <a:solidFill>
                  <a:schemeClr val="tx2"/>
                </a:solidFill>
                <a:cs typeface="+mn-cs"/>
                <a:sym typeface="+mn-lt"/>
              </a:rPr>
              <a:pPr marL="0" indent="0" algn="ctr">
                <a:spcBef>
                  <a:spcPct val="0"/>
                </a:spcBef>
                <a:buNone/>
              </a:pPr>
              <a:t>6.8</a:t>
            </a:fld>
            <a:endParaRPr lang="da-DK" altLang="da-DK" sz="1400" dirty="0">
              <a:solidFill>
                <a:schemeClr val="tx2"/>
              </a:solidFill>
              <a:cs typeface="+mn-cs"/>
              <a:sym typeface="+mn-lt"/>
            </a:endParaRPr>
          </a:p>
        </p:txBody>
      </p:sp>
      <p:sp>
        <p:nvSpPr>
          <p:cNvPr id="30" name="Rectangle 3">
            <a:extLst>
              <a:ext uri="{FF2B5EF4-FFF2-40B4-BE49-F238E27FC236}">
                <a16:creationId xmlns:a16="http://schemas.microsoft.com/office/drawing/2014/main" id="{20DCA531-C93F-4B26-8A3A-E037A83232B4}"/>
              </a:ext>
            </a:extLst>
          </p:cNvPr>
          <p:cNvSpPr>
            <a:spLocks noGrp="1" noChangeArrowheads="1"/>
          </p:cNvSpPr>
          <p:nvPr>
            <p:custDataLst>
              <p:tags r:id="rId16"/>
            </p:custDataLst>
          </p:nvPr>
        </p:nvSpPr>
        <p:spPr bwMode="gray">
          <a:xfrm>
            <a:off x="4946650" y="3548063"/>
            <a:ext cx="268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5400" tIns="0" rIns="25400" bIns="0" numCol="1" spcCol="0" anchor="b" anchorCtr="0" compatLnSpc="1">
            <a:prstTxWarp prst="textNoShape">
              <a:avLst/>
            </a:prstTxWarp>
            <a:noAutofit/>
          </a:bodyPr>
          <a:lstStyle>
            <a:lvl1pPr marL="190500" indent="-190500" algn="l" rtl="0" eaLnBrk="0" fontAlgn="base" hangingPunct="0">
              <a:spcBef>
                <a:spcPct val="20000"/>
              </a:spcBef>
              <a:spcAft>
                <a:spcPct val="0"/>
              </a:spcAft>
              <a:buBlip>
                <a:blip r:embed="rId40"/>
              </a:buBlip>
              <a:defRPr sz="2000">
                <a:solidFill>
                  <a:schemeClr val="tx1"/>
                </a:solidFill>
                <a:latin typeface="+mn-lt"/>
                <a:ea typeface="MS PGothic" pitchFamily="34" charset="-128"/>
                <a:cs typeface="+mn-cs"/>
              </a:defRPr>
            </a:lvl1pPr>
            <a:lvl2pPr marL="571500" indent="-190500" algn="l" rtl="0" eaLnBrk="0" fontAlgn="base" hangingPunct="0">
              <a:spcBef>
                <a:spcPct val="20000"/>
              </a:spcBef>
              <a:spcAft>
                <a:spcPct val="0"/>
              </a:spcAft>
              <a:buBlip>
                <a:blip r:embed="rId41"/>
              </a:buBlip>
              <a:defRPr sz="2000">
                <a:solidFill>
                  <a:schemeClr val="tx1"/>
                </a:solidFill>
                <a:latin typeface="+mn-lt"/>
                <a:ea typeface="MS PGothic" pitchFamily="34" charset="-128"/>
              </a:defRPr>
            </a:lvl2pPr>
            <a:lvl3pPr marL="952500" indent="-190500" algn="l" rtl="0" eaLnBrk="0" fontAlgn="base" hangingPunct="0">
              <a:spcBef>
                <a:spcPct val="20000"/>
              </a:spcBef>
              <a:spcAft>
                <a:spcPct val="0"/>
              </a:spcAft>
              <a:buChar char="•"/>
              <a:defRPr sz="2400">
                <a:solidFill>
                  <a:schemeClr val="tx1"/>
                </a:solidFill>
                <a:latin typeface="+mn-lt"/>
                <a:ea typeface="MS PGothic" pitchFamily="34" charset="-128"/>
              </a:defRPr>
            </a:lvl3pPr>
            <a:lvl4pPr marL="1333500" indent="-190500" algn="l" rtl="0" eaLnBrk="0" fontAlgn="base" hangingPunct="0">
              <a:spcBef>
                <a:spcPct val="20000"/>
              </a:spcBef>
              <a:spcAft>
                <a:spcPct val="0"/>
              </a:spcAft>
              <a:buChar char="–"/>
              <a:defRPr sz="1600">
                <a:solidFill>
                  <a:schemeClr val="tx1"/>
                </a:solidFill>
                <a:latin typeface="+mn-lt"/>
                <a:ea typeface="MS PGothic" pitchFamily="34" charset="-128"/>
              </a:defRPr>
            </a:lvl4pPr>
            <a:lvl5pPr marL="1808163" indent="-188913" algn="l" rtl="0" eaLnBrk="0" fontAlgn="base" hangingPunct="0">
              <a:spcBef>
                <a:spcPct val="20000"/>
              </a:spcBef>
              <a:spcAft>
                <a:spcPct val="0"/>
              </a:spcAft>
              <a:buChar char="»"/>
              <a:defRPr sz="1600">
                <a:solidFill>
                  <a:schemeClr val="tx1"/>
                </a:solidFill>
                <a:latin typeface="+mn-lt"/>
                <a:ea typeface="MS PGothic" pitchFamily="34" charset="-128"/>
              </a:defRPr>
            </a:lvl5pPr>
            <a:lvl6pPr marL="2265363" indent="-188913" algn="l" rtl="0" fontAlgn="base">
              <a:spcBef>
                <a:spcPct val="20000"/>
              </a:spcBef>
              <a:spcAft>
                <a:spcPct val="0"/>
              </a:spcAft>
              <a:buChar char="»"/>
              <a:defRPr sz="1600">
                <a:solidFill>
                  <a:schemeClr val="tx1"/>
                </a:solidFill>
                <a:latin typeface="+mn-lt"/>
                <a:ea typeface="+mn-ea"/>
              </a:defRPr>
            </a:lvl6pPr>
            <a:lvl7pPr marL="2722563" indent="-188913" algn="l" rtl="0" fontAlgn="base">
              <a:spcBef>
                <a:spcPct val="20000"/>
              </a:spcBef>
              <a:spcAft>
                <a:spcPct val="0"/>
              </a:spcAft>
              <a:buChar char="»"/>
              <a:defRPr sz="1600">
                <a:solidFill>
                  <a:schemeClr val="tx1"/>
                </a:solidFill>
                <a:latin typeface="+mn-lt"/>
                <a:ea typeface="+mn-ea"/>
              </a:defRPr>
            </a:lvl7pPr>
            <a:lvl8pPr marL="3179763" indent="-188913" algn="l" rtl="0" fontAlgn="base">
              <a:spcBef>
                <a:spcPct val="20000"/>
              </a:spcBef>
              <a:spcAft>
                <a:spcPct val="0"/>
              </a:spcAft>
              <a:buChar char="»"/>
              <a:defRPr sz="1600">
                <a:solidFill>
                  <a:schemeClr val="tx1"/>
                </a:solidFill>
                <a:latin typeface="+mn-lt"/>
                <a:ea typeface="+mn-ea"/>
              </a:defRPr>
            </a:lvl8pPr>
            <a:lvl9pPr marL="3636963" indent="-188913" algn="l" rtl="0" fontAlgn="base">
              <a:spcBef>
                <a:spcPct val="20000"/>
              </a:spcBef>
              <a:spcAft>
                <a:spcPct val="0"/>
              </a:spcAft>
              <a:buChar char="»"/>
              <a:defRPr sz="1600">
                <a:solidFill>
                  <a:schemeClr val="tx1"/>
                </a:solidFill>
                <a:latin typeface="+mn-lt"/>
                <a:ea typeface="+mn-ea"/>
              </a:defRPr>
            </a:lvl9pPr>
          </a:lstStyle>
          <a:p>
            <a:pPr marL="0" indent="0" algn="ctr">
              <a:spcBef>
                <a:spcPct val="0"/>
              </a:spcBef>
              <a:buNone/>
            </a:pPr>
            <a:fld id="{785EFBA9-4729-49D4-B1A1-453B2932E336}" type="datetime'''8''''''''''''''.''''''''9'''''''''''''''''''''''''''">
              <a:rPr lang="da-DK" altLang="en-US" sz="1400" smtClean="0">
                <a:solidFill>
                  <a:schemeClr val="tx2"/>
                </a:solidFill>
                <a:ea typeface="+mn-ea"/>
                <a:sym typeface="+mn-lt"/>
              </a:rPr>
              <a:pPr marL="0" indent="0" algn="ctr">
                <a:spcBef>
                  <a:spcPct val="0"/>
                </a:spcBef>
                <a:buNone/>
              </a:pPr>
              <a:t>8.9</a:t>
            </a:fld>
            <a:endParaRPr lang="da-DK" sz="1400" dirty="0">
              <a:solidFill>
                <a:schemeClr val="tx2"/>
              </a:solidFill>
              <a:ea typeface="+mn-ea"/>
              <a:sym typeface="+mn-lt"/>
            </a:endParaRPr>
          </a:p>
        </p:txBody>
      </p:sp>
      <p:sp>
        <p:nvSpPr>
          <p:cNvPr id="35" name="Rektangel 34">
            <a:extLst>
              <a:ext uri="{FF2B5EF4-FFF2-40B4-BE49-F238E27FC236}">
                <a16:creationId xmlns:a16="http://schemas.microsoft.com/office/drawing/2014/main" id="{9C7C1DFA-4440-4474-8093-8E7603CD2EBD}"/>
              </a:ext>
            </a:extLst>
          </p:cNvPr>
          <p:cNvSpPr/>
          <p:nvPr>
            <p:custDataLst>
              <p:tags r:id="rId17"/>
            </p:custDataLst>
          </p:nvPr>
        </p:nvSpPr>
        <p:spPr bwMode="auto">
          <a:xfrm>
            <a:off x="1770063" y="3506788"/>
            <a:ext cx="250825" cy="187325"/>
          </a:xfrm>
          <a:prstGeom prst="rect">
            <a:avLst/>
          </a:prstGeom>
          <a:solidFill>
            <a:srgbClr val="9FD7FF"/>
          </a:solidFill>
          <a:ln w="9525">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a-DK" sz="4000" b="0" i="0" u="none" strike="noStrike" cap="none" normalizeH="0" baseline="0">
              <a:ln>
                <a:noFill/>
              </a:ln>
              <a:solidFill>
                <a:schemeClr val="tx1"/>
              </a:solidFill>
              <a:effectLst/>
              <a:latin typeface="85 Helvetica Heavy" pitchFamily="-112" charset="0"/>
              <a:ea typeface="ＭＳ Ｐゴシック" pitchFamily="-112" charset="-128"/>
            </a:endParaRPr>
          </a:p>
        </p:txBody>
      </p:sp>
      <p:sp>
        <p:nvSpPr>
          <p:cNvPr id="34" name="Rektangel 33">
            <a:extLst>
              <a:ext uri="{FF2B5EF4-FFF2-40B4-BE49-F238E27FC236}">
                <a16:creationId xmlns:a16="http://schemas.microsoft.com/office/drawing/2014/main" id="{07FE892F-A683-42C7-84E8-BFD3F2341FBE}"/>
              </a:ext>
            </a:extLst>
          </p:cNvPr>
          <p:cNvSpPr/>
          <p:nvPr>
            <p:custDataLst>
              <p:tags r:id="rId18"/>
            </p:custDataLst>
          </p:nvPr>
        </p:nvSpPr>
        <p:spPr bwMode="auto">
          <a:xfrm>
            <a:off x="2528888" y="3506788"/>
            <a:ext cx="250825" cy="187325"/>
          </a:xfrm>
          <a:prstGeom prst="rect">
            <a:avLst/>
          </a:prstGeom>
          <a:solidFill>
            <a:srgbClr val="364D6E"/>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a-DK" sz="1600" b="0" i="0" u="none" strike="noStrike" cap="none" normalizeH="0" baseline="0">
              <a:ln>
                <a:noFill/>
              </a:ln>
              <a:solidFill>
                <a:schemeClr val="tx1"/>
              </a:solidFill>
              <a:effectLst/>
              <a:latin typeface="Helvetica 55 Roman" pitchFamily="34" charset="0"/>
              <a:ea typeface="ＭＳ Ｐゴシック" pitchFamily="-112" charset="-128"/>
            </a:endParaRPr>
          </a:p>
        </p:txBody>
      </p:sp>
      <p:sp>
        <p:nvSpPr>
          <p:cNvPr id="36" name="Pladsholder til tekst 23">
            <a:extLst>
              <a:ext uri="{FF2B5EF4-FFF2-40B4-BE49-F238E27FC236}">
                <a16:creationId xmlns:a16="http://schemas.microsoft.com/office/drawing/2014/main" id="{2EA7043D-0BBA-4443-B3AD-5362D72EA44C}"/>
              </a:ext>
            </a:extLst>
          </p:cNvPr>
          <p:cNvSpPr>
            <a:spLocks noGrp="1"/>
          </p:cNvSpPr>
          <p:nvPr>
            <p:custDataLst>
              <p:tags r:id="rId19"/>
            </p:custDataLst>
          </p:nvPr>
        </p:nvSpPr>
        <p:spPr bwMode="auto">
          <a:xfrm>
            <a:off x="2071688" y="3502025"/>
            <a:ext cx="35560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190500" indent="-190500" algn="l" rtl="0" eaLnBrk="1" fontAlgn="base" hangingPunct="1">
              <a:spcBef>
                <a:spcPct val="20000"/>
              </a:spcBef>
              <a:spcAft>
                <a:spcPct val="0"/>
              </a:spcAft>
              <a:buBlip>
                <a:blip r:embed="rId40"/>
              </a:buBlip>
              <a:defRPr sz="2000">
                <a:solidFill>
                  <a:schemeClr val="tx1"/>
                </a:solidFill>
                <a:latin typeface="+mn-lt"/>
                <a:ea typeface="+mn-ea"/>
                <a:cs typeface="ＭＳ Ｐゴシック" charset="0"/>
              </a:defRPr>
            </a:lvl1pPr>
            <a:lvl2pPr marL="571500" indent="-190500" algn="l" rtl="0" eaLnBrk="1" fontAlgn="base" hangingPunct="1">
              <a:spcBef>
                <a:spcPct val="20000"/>
              </a:spcBef>
              <a:spcAft>
                <a:spcPct val="0"/>
              </a:spcAft>
              <a:buBlip>
                <a:blip r:embed="rId41"/>
              </a:buBlip>
              <a:defRPr sz="2000">
                <a:solidFill>
                  <a:schemeClr val="tx1"/>
                </a:solidFill>
                <a:latin typeface="+mn-lt"/>
                <a:ea typeface="+mn-ea"/>
              </a:defRPr>
            </a:lvl2pPr>
            <a:lvl3pPr marL="952500" indent="-190500" algn="l" rtl="0" eaLnBrk="1" fontAlgn="base" hangingPunct="1">
              <a:spcBef>
                <a:spcPct val="20000"/>
              </a:spcBef>
              <a:spcAft>
                <a:spcPct val="0"/>
              </a:spcAft>
              <a:buChar char="•"/>
              <a:defRPr>
                <a:solidFill>
                  <a:schemeClr val="tx1"/>
                </a:solidFill>
                <a:latin typeface="+mn-lt"/>
                <a:ea typeface="+mn-ea"/>
              </a:defRPr>
            </a:lvl3pPr>
            <a:lvl4pPr marL="1333500" indent="-190500" algn="l" rtl="0" eaLnBrk="1" fontAlgn="base" hangingPunct="1">
              <a:spcBef>
                <a:spcPct val="20000"/>
              </a:spcBef>
              <a:spcAft>
                <a:spcPct val="0"/>
              </a:spcAft>
              <a:buChar char="–"/>
              <a:defRPr sz="1600">
                <a:solidFill>
                  <a:schemeClr val="tx1"/>
                </a:solidFill>
                <a:latin typeface="+mn-lt"/>
                <a:ea typeface="+mn-ea"/>
              </a:defRPr>
            </a:lvl4pPr>
            <a:lvl5pPr marL="1808163" indent="-188913" algn="l" rtl="0" eaLnBrk="1" fontAlgn="base" hangingPunct="1">
              <a:spcBef>
                <a:spcPct val="20000"/>
              </a:spcBef>
              <a:spcAft>
                <a:spcPct val="0"/>
              </a:spcAft>
              <a:buChar char="»"/>
              <a:defRPr sz="1600">
                <a:solidFill>
                  <a:schemeClr val="tx1"/>
                </a:solidFill>
                <a:latin typeface="+mn-lt"/>
                <a:ea typeface="+mn-ea"/>
              </a:defRPr>
            </a:lvl5pPr>
            <a:lvl6pPr marL="2265363" indent="-188913" algn="l" rtl="0" eaLnBrk="1" fontAlgn="base" hangingPunct="1">
              <a:spcBef>
                <a:spcPct val="20000"/>
              </a:spcBef>
              <a:spcAft>
                <a:spcPct val="0"/>
              </a:spcAft>
              <a:buChar char="»"/>
              <a:defRPr sz="1600">
                <a:solidFill>
                  <a:schemeClr val="tx1"/>
                </a:solidFill>
                <a:latin typeface="+mn-lt"/>
                <a:ea typeface="+mn-ea"/>
              </a:defRPr>
            </a:lvl6pPr>
            <a:lvl7pPr marL="2722563" indent="-188913" algn="l" rtl="0" eaLnBrk="1" fontAlgn="base" hangingPunct="1">
              <a:spcBef>
                <a:spcPct val="20000"/>
              </a:spcBef>
              <a:spcAft>
                <a:spcPct val="0"/>
              </a:spcAft>
              <a:buChar char="»"/>
              <a:defRPr sz="1600">
                <a:solidFill>
                  <a:schemeClr val="tx1"/>
                </a:solidFill>
                <a:latin typeface="+mn-lt"/>
                <a:ea typeface="+mn-ea"/>
              </a:defRPr>
            </a:lvl7pPr>
            <a:lvl8pPr marL="3179763" indent="-188913" algn="l" rtl="0" eaLnBrk="1" fontAlgn="base" hangingPunct="1">
              <a:spcBef>
                <a:spcPct val="20000"/>
              </a:spcBef>
              <a:spcAft>
                <a:spcPct val="0"/>
              </a:spcAft>
              <a:buChar char="»"/>
              <a:defRPr sz="1600">
                <a:solidFill>
                  <a:schemeClr val="tx1"/>
                </a:solidFill>
                <a:latin typeface="+mn-lt"/>
                <a:ea typeface="+mn-ea"/>
              </a:defRPr>
            </a:lvl8pPr>
            <a:lvl9pPr marL="3636963" indent="-188913" algn="l" rtl="0" eaLnBrk="1" fontAlgn="base" hangingPunct="1">
              <a:spcBef>
                <a:spcPct val="20000"/>
              </a:spcBef>
              <a:spcAft>
                <a:spcPct val="0"/>
              </a:spcAft>
              <a:buChar char="»"/>
              <a:defRPr sz="1600">
                <a:solidFill>
                  <a:schemeClr val="tx1"/>
                </a:solidFill>
                <a:latin typeface="+mn-lt"/>
                <a:ea typeface="+mn-ea"/>
              </a:defRPr>
            </a:lvl9pPr>
          </a:lstStyle>
          <a:p>
            <a:pPr marL="0" indent="0">
              <a:spcBef>
                <a:spcPct val="0"/>
              </a:spcBef>
              <a:buNone/>
            </a:pPr>
            <a:fld id="{D5AE9BCB-8DE6-4EB2-B05F-9BE80D2FA750}" type="datetime'''''''''''''''''''''''''2''''''''''''''''''017'''''''''''">
              <a:rPr lang="en-US" altLang="en-US" sz="1400" smtClean="0">
                <a:solidFill>
                  <a:schemeClr val="tx2"/>
                </a:solidFill>
                <a:cs typeface="+mn-cs"/>
                <a:sym typeface="+mn-lt"/>
              </a:rPr>
              <a:pPr marL="0" indent="0">
                <a:spcBef>
                  <a:spcPct val="0"/>
                </a:spcBef>
                <a:buNone/>
              </a:pPr>
              <a:t>2017</a:t>
            </a:fld>
            <a:endParaRPr lang="da-DK" sz="1400" dirty="0">
              <a:solidFill>
                <a:schemeClr val="tx2"/>
              </a:solidFill>
              <a:cs typeface="+mn-cs"/>
              <a:sym typeface="+mn-lt"/>
            </a:endParaRPr>
          </a:p>
        </p:txBody>
      </p:sp>
      <p:sp>
        <p:nvSpPr>
          <p:cNvPr id="37" name="Pladsholder til tekst 23">
            <a:extLst>
              <a:ext uri="{FF2B5EF4-FFF2-40B4-BE49-F238E27FC236}">
                <a16:creationId xmlns:a16="http://schemas.microsoft.com/office/drawing/2014/main" id="{6C5F0141-BEA1-4779-964E-4B6D6D6FE3AD}"/>
              </a:ext>
            </a:extLst>
          </p:cNvPr>
          <p:cNvSpPr>
            <a:spLocks noGrp="1"/>
          </p:cNvSpPr>
          <p:nvPr>
            <p:custDataLst>
              <p:tags r:id="rId20"/>
            </p:custDataLst>
          </p:nvPr>
        </p:nvSpPr>
        <p:spPr bwMode="auto">
          <a:xfrm>
            <a:off x="2830513" y="3502025"/>
            <a:ext cx="35560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190500" indent="-190500" algn="l" rtl="0" eaLnBrk="1" fontAlgn="base" hangingPunct="1">
              <a:spcBef>
                <a:spcPct val="20000"/>
              </a:spcBef>
              <a:spcAft>
                <a:spcPct val="0"/>
              </a:spcAft>
              <a:buBlip>
                <a:blip r:embed="rId40"/>
              </a:buBlip>
              <a:defRPr sz="2000">
                <a:solidFill>
                  <a:schemeClr val="tx1"/>
                </a:solidFill>
                <a:latin typeface="+mn-lt"/>
                <a:ea typeface="+mn-ea"/>
                <a:cs typeface="ＭＳ Ｐゴシック" charset="0"/>
              </a:defRPr>
            </a:lvl1pPr>
            <a:lvl2pPr marL="571500" indent="-190500" algn="l" rtl="0" eaLnBrk="1" fontAlgn="base" hangingPunct="1">
              <a:spcBef>
                <a:spcPct val="20000"/>
              </a:spcBef>
              <a:spcAft>
                <a:spcPct val="0"/>
              </a:spcAft>
              <a:buBlip>
                <a:blip r:embed="rId41"/>
              </a:buBlip>
              <a:defRPr sz="2000">
                <a:solidFill>
                  <a:schemeClr val="tx1"/>
                </a:solidFill>
                <a:latin typeface="+mn-lt"/>
                <a:ea typeface="+mn-ea"/>
              </a:defRPr>
            </a:lvl2pPr>
            <a:lvl3pPr marL="952500" indent="-190500" algn="l" rtl="0" eaLnBrk="1" fontAlgn="base" hangingPunct="1">
              <a:spcBef>
                <a:spcPct val="20000"/>
              </a:spcBef>
              <a:spcAft>
                <a:spcPct val="0"/>
              </a:spcAft>
              <a:buChar char="•"/>
              <a:defRPr>
                <a:solidFill>
                  <a:schemeClr val="tx1"/>
                </a:solidFill>
                <a:latin typeface="+mn-lt"/>
                <a:ea typeface="+mn-ea"/>
              </a:defRPr>
            </a:lvl3pPr>
            <a:lvl4pPr marL="1333500" indent="-190500" algn="l" rtl="0" eaLnBrk="1" fontAlgn="base" hangingPunct="1">
              <a:spcBef>
                <a:spcPct val="20000"/>
              </a:spcBef>
              <a:spcAft>
                <a:spcPct val="0"/>
              </a:spcAft>
              <a:buChar char="–"/>
              <a:defRPr sz="1600">
                <a:solidFill>
                  <a:schemeClr val="tx1"/>
                </a:solidFill>
                <a:latin typeface="+mn-lt"/>
                <a:ea typeface="+mn-ea"/>
              </a:defRPr>
            </a:lvl4pPr>
            <a:lvl5pPr marL="1808163" indent="-188913" algn="l" rtl="0" eaLnBrk="1" fontAlgn="base" hangingPunct="1">
              <a:spcBef>
                <a:spcPct val="20000"/>
              </a:spcBef>
              <a:spcAft>
                <a:spcPct val="0"/>
              </a:spcAft>
              <a:buChar char="»"/>
              <a:defRPr sz="1600">
                <a:solidFill>
                  <a:schemeClr val="tx1"/>
                </a:solidFill>
                <a:latin typeface="+mn-lt"/>
                <a:ea typeface="+mn-ea"/>
              </a:defRPr>
            </a:lvl5pPr>
            <a:lvl6pPr marL="2265363" indent="-188913" algn="l" rtl="0" eaLnBrk="1" fontAlgn="base" hangingPunct="1">
              <a:spcBef>
                <a:spcPct val="20000"/>
              </a:spcBef>
              <a:spcAft>
                <a:spcPct val="0"/>
              </a:spcAft>
              <a:buChar char="»"/>
              <a:defRPr sz="1600">
                <a:solidFill>
                  <a:schemeClr val="tx1"/>
                </a:solidFill>
                <a:latin typeface="+mn-lt"/>
                <a:ea typeface="+mn-ea"/>
              </a:defRPr>
            </a:lvl6pPr>
            <a:lvl7pPr marL="2722563" indent="-188913" algn="l" rtl="0" eaLnBrk="1" fontAlgn="base" hangingPunct="1">
              <a:spcBef>
                <a:spcPct val="20000"/>
              </a:spcBef>
              <a:spcAft>
                <a:spcPct val="0"/>
              </a:spcAft>
              <a:buChar char="»"/>
              <a:defRPr sz="1600">
                <a:solidFill>
                  <a:schemeClr val="tx1"/>
                </a:solidFill>
                <a:latin typeface="+mn-lt"/>
                <a:ea typeface="+mn-ea"/>
              </a:defRPr>
            </a:lvl7pPr>
            <a:lvl8pPr marL="3179763" indent="-188913" algn="l" rtl="0" eaLnBrk="1" fontAlgn="base" hangingPunct="1">
              <a:spcBef>
                <a:spcPct val="20000"/>
              </a:spcBef>
              <a:spcAft>
                <a:spcPct val="0"/>
              </a:spcAft>
              <a:buChar char="»"/>
              <a:defRPr sz="1600">
                <a:solidFill>
                  <a:schemeClr val="tx1"/>
                </a:solidFill>
                <a:latin typeface="+mn-lt"/>
                <a:ea typeface="+mn-ea"/>
              </a:defRPr>
            </a:lvl8pPr>
            <a:lvl9pPr marL="3636963" indent="-188913" algn="l" rtl="0" eaLnBrk="1" fontAlgn="base" hangingPunct="1">
              <a:spcBef>
                <a:spcPct val="20000"/>
              </a:spcBef>
              <a:spcAft>
                <a:spcPct val="0"/>
              </a:spcAft>
              <a:buChar char="»"/>
              <a:defRPr sz="1600">
                <a:solidFill>
                  <a:schemeClr val="tx1"/>
                </a:solidFill>
                <a:latin typeface="+mn-lt"/>
                <a:ea typeface="+mn-ea"/>
              </a:defRPr>
            </a:lvl9pPr>
          </a:lstStyle>
          <a:p>
            <a:pPr marL="0" indent="0">
              <a:spcBef>
                <a:spcPct val="0"/>
              </a:spcBef>
              <a:buNone/>
            </a:pPr>
            <a:fld id="{B5B85973-0C07-42D1-BD58-A90AC1C94DE7}" type="datetime'''''''2''''''''''''0''''''18'''''">
              <a:rPr lang="da-DK" altLang="en-US" sz="1400" smtClean="0">
                <a:solidFill>
                  <a:schemeClr val="tx2"/>
                </a:solidFill>
                <a:cs typeface="+mn-cs"/>
                <a:sym typeface="+mn-lt"/>
              </a:rPr>
              <a:pPr marL="0" indent="0">
                <a:spcBef>
                  <a:spcPct val="0"/>
                </a:spcBef>
                <a:buNone/>
              </a:pPr>
              <a:t>2018</a:t>
            </a:fld>
            <a:endParaRPr lang="da-DK" sz="1400" dirty="0">
              <a:solidFill>
                <a:schemeClr val="tx2"/>
              </a:solidFill>
              <a:cs typeface="+mn-cs"/>
              <a:sym typeface="+mn-lt"/>
            </a:endParaRPr>
          </a:p>
        </p:txBody>
      </p:sp>
      <p:sp>
        <p:nvSpPr>
          <p:cNvPr id="38" name="Tekstfelt 37">
            <a:extLst>
              <a:ext uri="{FF2B5EF4-FFF2-40B4-BE49-F238E27FC236}">
                <a16:creationId xmlns:a16="http://schemas.microsoft.com/office/drawing/2014/main" id="{917A2397-A14A-492D-BD9B-DB24A48B7368}"/>
              </a:ext>
            </a:extLst>
          </p:cNvPr>
          <p:cNvSpPr txBox="1"/>
          <p:nvPr/>
        </p:nvSpPr>
        <p:spPr>
          <a:xfrm>
            <a:off x="1190625" y="2954338"/>
            <a:ext cx="4657725" cy="338138"/>
          </a:xfrm>
          <a:prstGeom prst="rect">
            <a:avLst/>
          </a:prstGeom>
          <a:noFill/>
        </p:spPr>
        <p:txBody>
          <a:bodyPr wrap="square" rtlCol="0">
            <a:spAutoFit/>
          </a:bodyPr>
          <a:lstStyle/>
          <a:p>
            <a:pPr algn="ctr"/>
            <a:r>
              <a:rPr lang="da-DK" sz="1600" b="1" dirty="0" err="1"/>
              <a:t>Quarterly</a:t>
            </a:r>
            <a:r>
              <a:rPr lang="da-DK" sz="1600" b="1" dirty="0"/>
              <a:t> </a:t>
            </a:r>
            <a:r>
              <a:rPr lang="da-DK" sz="1600" b="1" dirty="0" err="1"/>
              <a:t>revenue</a:t>
            </a:r>
            <a:r>
              <a:rPr lang="da-DK" sz="1600" b="1" dirty="0"/>
              <a:t> (</a:t>
            </a:r>
            <a:r>
              <a:rPr lang="da-DK" sz="1600" b="1" dirty="0" err="1"/>
              <a:t>DKKm</a:t>
            </a:r>
            <a:r>
              <a:rPr lang="da-DK" sz="1600" b="1" dirty="0"/>
              <a:t>)</a:t>
            </a:r>
          </a:p>
        </p:txBody>
      </p:sp>
      <p:graphicFrame>
        <p:nvGraphicFramePr>
          <p:cNvPr id="66" name="Chart 3">
            <a:extLst>
              <a:ext uri="{FF2B5EF4-FFF2-40B4-BE49-F238E27FC236}">
                <a16:creationId xmlns:a16="http://schemas.microsoft.com/office/drawing/2014/main" id="{7405D32C-4B95-4754-84FA-486F7FDEFFD1}"/>
              </a:ext>
            </a:extLst>
          </p:cNvPr>
          <p:cNvGraphicFramePr/>
          <p:nvPr>
            <p:custDataLst>
              <p:tags r:id="rId21"/>
            </p:custDataLst>
            <p:extLst/>
          </p:nvPr>
        </p:nvGraphicFramePr>
        <p:xfrm>
          <a:off x="5957888" y="3371850"/>
          <a:ext cx="4433887" cy="2381250"/>
        </p:xfrm>
        <a:graphic>
          <a:graphicData uri="http://schemas.openxmlformats.org/drawingml/2006/chart">
            <c:chart xmlns:c="http://schemas.openxmlformats.org/drawingml/2006/chart" xmlns:r="http://schemas.openxmlformats.org/officeDocument/2006/relationships" r:id="rId42"/>
          </a:graphicData>
        </a:graphic>
      </p:graphicFrame>
      <p:sp>
        <p:nvSpPr>
          <p:cNvPr id="40" name="Pladsholder til tekst 3">
            <a:extLst>
              <a:ext uri="{FF2B5EF4-FFF2-40B4-BE49-F238E27FC236}">
                <a16:creationId xmlns:a16="http://schemas.microsoft.com/office/drawing/2014/main" id="{8C9485E4-E809-4257-8AE1-BAC936624CB5}"/>
              </a:ext>
            </a:extLst>
          </p:cNvPr>
          <p:cNvSpPr>
            <a:spLocks noGrp="1"/>
          </p:cNvSpPr>
          <p:nvPr>
            <p:custDataLst>
              <p:tags r:id="rId22"/>
            </p:custDataLst>
          </p:nvPr>
        </p:nvSpPr>
        <p:spPr bwMode="auto">
          <a:xfrm>
            <a:off x="7321550" y="5667375"/>
            <a:ext cx="266700" cy="3048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190500" indent="-190500" algn="l" rtl="0" eaLnBrk="1" fontAlgn="base" hangingPunct="1">
              <a:spcBef>
                <a:spcPct val="20000"/>
              </a:spcBef>
              <a:spcAft>
                <a:spcPct val="0"/>
              </a:spcAft>
              <a:buBlip>
                <a:blip r:embed="rId40"/>
              </a:buBlip>
              <a:defRPr sz="2000">
                <a:solidFill>
                  <a:schemeClr val="tx1"/>
                </a:solidFill>
                <a:latin typeface="+mn-lt"/>
                <a:ea typeface="+mn-ea"/>
                <a:cs typeface="ＭＳ Ｐゴシック" charset="0"/>
              </a:defRPr>
            </a:lvl1pPr>
            <a:lvl2pPr marL="571500" indent="-190500" algn="l" rtl="0" eaLnBrk="1" fontAlgn="base" hangingPunct="1">
              <a:spcBef>
                <a:spcPct val="20000"/>
              </a:spcBef>
              <a:spcAft>
                <a:spcPct val="0"/>
              </a:spcAft>
              <a:buBlip>
                <a:blip r:embed="rId41"/>
              </a:buBlip>
              <a:defRPr sz="2000">
                <a:solidFill>
                  <a:schemeClr val="tx1"/>
                </a:solidFill>
                <a:latin typeface="+mn-lt"/>
                <a:ea typeface="+mn-ea"/>
              </a:defRPr>
            </a:lvl2pPr>
            <a:lvl3pPr marL="952500" indent="-190500" algn="l" rtl="0" eaLnBrk="1" fontAlgn="base" hangingPunct="1">
              <a:spcBef>
                <a:spcPct val="20000"/>
              </a:spcBef>
              <a:spcAft>
                <a:spcPct val="0"/>
              </a:spcAft>
              <a:buChar char="•"/>
              <a:defRPr>
                <a:solidFill>
                  <a:schemeClr val="tx1"/>
                </a:solidFill>
                <a:latin typeface="+mn-lt"/>
                <a:ea typeface="+mn-ea"/>
              </a:defRPr>
            </a:lvl3pPr>
            <a:lvl4pPr marL="1333500" indent="-190500" algn="l" rtl="0" eaLnBrk="1" fontAlgn="base" hangingPunct="1">
              <a:spcBef>
                <a:spcPct val="20000"/>
              </a:spcBef>
              <a:spcAft>
                <a:spcPct val="0"/>
              </a:spcAft>
              <a:buChar char="–"/>
              <a:defRPr sz="1600">
                <a:solidFill>
                  <a:schemeClr val="tx1"/>
                </a:solidFill>
                <a:latin typeface="+mn-lt"/>
                <a:ea typeface="+mn-ea"/>
              </a:defRPr>
            </a:lvl4pPr>
            <a:lvl5pPr marL="1808163" indent="-188913" algn="l" rtl="0" eaLnBrk="1" fontAlgn="base" hangingPunct="1">
              <a:spcBef>
                <a:spcPct val="20000"/>
              </a:spcBef>
              <a:spcAft>
                <a:spcPct val="0"/>
              </a:spcAft>
              <a:buChar char="»"/>
              <a:defRPr sz="1600">
                <a:solidFill>
                  <a:schemeClr val="tx1"/>
                </a:solidFill>
                <a:latin typeface="+mn-lt"/>
                <a:ea typeface="+mn-ea"/>
              </a:defRPr>
            </a:lvl5pPr>
            <a:lvl6pPr marL="2265363" indent="-188913" algn="l" rtl="0" eaLnBrk="1" fontAlgn="base" hangingPunct="1">
              <a:spcBef>
                <a:spcPct val="20000"/>
              </a:spcBef>
              <a:spcAft>
                <a:spcPct val="0"/>
              </a:spcAft>
              <a:buChar char="»"/>
              <a:defRPr sz="1600">
                <a:solidFill>
                  <a:schemeClr val="tx1"/>
                </a:solidFill>
                <a:latin typeface="+mn-lt"/>
                <a:ea typeface="+mn-ea"/>
              </a:defRPr>
            </a:lvl6pPr>
            <a:lvl7pPr marL="2722563" indent="-188913" algn="l" rtl="0" eaLnBrk="1" fontAlgn="base" hangingPunct="1">
              <a:spcBef>
                <a:spcPct val="20000"/>
              </a:spcBef>
              <a:spcAft>
                <a:spcPct val="0"/>
              </a:spcAft>
              <a:buChar char="»"/>
              <a:defRPr sz="1600">
                <a:solidFill>
                  <a:schemeClr val="tx1"/>
                </a:solidFill>
                <a:latin typeface="+mn-lt"/>
                <a:ea typeface="+mn-ea"/>
              </a:defRPr>
            </a:lvl7pPr>
            <a:lvl8pPr marL="3179763" indent="-188913" algn="l" rtl="0" eaLnBrk="1" fontAlgn="base" hangingPunct="1">
              <a:spcBef>
                <a:spcPct val="20000"/>
              </a:spcBef>
              <a:spcAft>
                <a:spcPct val="0"/>
              </a:spcAft>
              <a:buChar char="»"/>
              <a:defRPr sz="1600">
                <a:solidFill>
                  <a:schemeClr val="tx1"/>
                </a:solidFill>
                <a:latin typeface="+mn-lt"/>
                <a:ea typeface="+mn-ea"/>
              </a:defRPr>
            </a:lvl8pPr>
            <a:lvl9pPr marL="3636963" indent="-188913" algn="l" rtl="0" eaLnBrk="1" fontAlgn="base" hangingPunct="1">
              <a:spcBef>
                <a:spcPct val="20000"/>
              </a:spcBef>
              <a:spcAft>
                <a:spcPct val="0"/>
              </a:spcAft>
              <a:buChar char="»"/>
              <a:defRPr sz="1600">
                <a:solidFill>
                  <a:schemeClr val="tx1"/>
                </a:solidFill>
                <a:latin typeface="+mn-lt"/>
                <a:ea typeface="+mn-ea"/>
              </a:defRPr>
            </a:lvl9pPr>
          </a:lstStyle>
          <a:p>
            <a:pPr marL="0" indent="0" algn="ctr">
              <a:spcBef>
                <a:spcPct val="0"/>
              </a:spcBef>
              <a:buNone/>
            </a:pPr>
            <a:fld id="{955554AC-9345-4520-B14B-7473F74DB822}" type="datetime'''''''''''Q''''''''''''''4'''''''''''' ''20''16'''''''''''''">
              <a:rPr lang="da-DK" altLang="en-US" sz="1000" smtClean="0">
                <a:solidFill>
                  <a:schemeClr val="tx2"/>
                </a:solidFill>
                <a:cs typeface="+mn-cs"/>
                <a:sym typeface="+mn-lt"/>
              </a:rPr>
              <a:pPr marL="0" indent="0" algn="ctr">
                <a:spcBef>
                  <a:spcPct val="0"/>
                </a:spcBef>
                <a:buNone/>
              </a:pPr>
              <a:t>Q4 2016</a:t>
            </a:fld>
            <a:endParaRPr lang="da-DK" sz="1000" dirty="0">
              <a:solidFill>
                <a:schemeClr val="tx2"/>
              </a:solidFill>
              <a:cs typeface="+mn-cs"/>
              <a:sym typeface="+mn-lt"/>
            </a:endParaRPr>
          </a:p>
        </p:txBody>
      </p:sp>
      <p:sp>
        <p:nvSpPr>
          <p:cNvPr id="46" name="Pladsholder til tekst 3">
            <a:extLst>
              <a:ext uri="{FF2B5EF4-FFF2-40B4-BE49-F238E27FC236}">
                <a16:creationId xmlns:a16="http://schemas.microsoft.com/office/drawing/2014/main" id="{F6030607-8295-4170-96C5-D6063B5E275B}"/>
              </a:ext>
            </a:extLst>
          </p:cNvPr>
          <p:cNvSpPr>
            <a:spLocks noGrp="1"/>
          </p:cNvSpPr>
          <p:nvPr>
            <p:custDataLst>
              <p:tags r:id="rId23"/>
            </p:custDataLst>
          </p:nvPr>
        </p:nvSpPr>
        <p:spPr bwMode="auto">
          <a:xfrm>
            <a:off x="8372475" y="5667375"/>
            <a:ext cx="266700" cy="3048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190500" indent="-190500" algn="l" rtl="0" eaLnBrk="1" fontAlgn="base" hangingPunct="1">
              <a:spcBef>
                <a:spcPct val="20000"/>
              </a:spcBef>
              <a:spcAft>
                <a:spcPct val="0"/>
              </a:spcAft>
              <a:buBlip>
                <a:blip r:embed="rId40"/>
              </a:buBlip>
              <a:defRPr sz="2000">
                <a:solidFill>
                  <a:schemeClr val="tx1"/>
                </a:solidFill>
                <a:latin typeface="+mn-lt"/>
                <a:ea typeface="+mn-ea"/>
                <a:cs typeface="ＭＳ Ｐゴシック" charset="0"/>
              </a:defRPr>
            </a:lvl1pPr>
            <a:lvl2pPr marL="571500" indent="-190500" algn="l" rtl="0" eaLnBrk="1" fontAlgn="base" hangingPunct="1">
              <a:spcBef>
                <a:spcPct val="20000"/>
              </a:spcBef>
              <a:spcAft>
                <a:spcPct val="0"/>
              </a:spcAft>
              <a:buBlip>
                <a:blip r:embed="rId41"/>
              </a:buBlip>
              <a:defRPr sz="2000">
                <a:solidFill>
                  <a:schemeClr val="tx1"/>
                </a:solidFill>
                <a:latin typeface="+mn-lt"/>
                <a:ea typeface="+mn-ea"/>
              </a:defRPr>
            </a:lvl2pPr>
            <a:lvl3pPr marL="952500" indent="-190500" algn="l" rtl="0" eaLnBrk="1" fontAlgn="base" hangingPunct="1">
              <a:spcBef>
                <a:spcPct val="20000"/>
              </a:spcBef>
              <a:spcAft>
                <a:spcPct val="0"/>
              </a:spcAft>
              <a:buChar char="•"/>
              <a:defRPr>
                <a:solidFill>
                  <a:schemeClr val="tx1"/>
                </a:solidFill>
                <a:latin typeface="+mn-lt"/>
                <a:ea typeface="+mn-ea"/>
              </a:defRPr>
            </a:lvl3pPr>
            <a:lvl4pPr marL="1333500" indent="-190500" algn="l" rtl="0" eaLnBrk="1" fontAlgn="base" hangingPunct="1">
              <a:spcBef>
                <a:spcPct val="20000"/>
              </a:spcBef>
              <a:spcAft>
                <a:spcPct val="0"/>
              </a:spcAft>
              <a:buChar char="–"/>
              <a:defRPr sz="1600">
                <a:solidFill>
                  <a:schemeClr val="tx1"/>
                </a:solidFill>
                <a:latin typeface="+mn-lt"/>
                <a:ea typeface="+mn-ea"/>
              </a:defRPr>
            </a:lvl4pPr>
            <a:lvl5pPr marL="1808163" indent="-188913" algn="l" rtl="0" eaLnBrk="1" fontAlgn="base" hangingPunct="1">
              <a:spcBef>
                <a:spcPct val="20000"/>
              </a:spcBef>
              <a:spcAft>
                <a:spcPct val="0"/>
              </a:spcAft>
              <a:buChar char="»"/>
              <a:defRPr sz="1600">
                <a:solidFill>
                  <a:schemeClr val="tx1"/>
                </a:solidFill>
                <a:latin typeface="+mn-lt"/>
                <a:ea typeface="+mn-ea"/>
              </a:defRPr>
            </a:lvl5pPr>
            <a:lvl6pPr marL="2265363" indent="-188913" algn="l" rtl="0" eaLnBrk="1" fontAlgn="base" hangingPunct="1">
              <a:spcBef>
                <a:spcPct val="20000"/>
              </a:spcBef>
              <a:spcAft>
                <a:spcPct val="0"/>
              </a:spcAft>
              <a:buChar char="»"/>
              <a:defRPr sz="1600">
                <a:solidFill>
                  <a:schemeClr val="tx1"/>
                </a:solidFill>
                <a:latin typeface="+mn-lt"/>
                <a:ea typeface="+mn-ea"/>
              </a:defRPr>
            </a:lvl6pPr>
            <a:lvl7pPr marL="2722563" indent="-188913" algn="l" rtl="0" eaLnBrk="1" fontAlgn="base" hangingPunct="1">
              <a:spcBef>
                <a:spcPct val="20000"/>
              </a:spcBef>
              <a:spcAft>
                <a:spcPct val="0"/>
              </a:spcAft>
              <a:buChar char="»"/>
              <a:defRPr sz="1600">
                <a:solidFill>
                  <a:schemeClr val="tx1"/>
                </a:solidFill>
                <a:latin typeface="+mn-lt"/>
                <a:ea typeface="+mn-ea"/>
              </a:defRPr>
            </a:lvl7pPr>
            <a:lvl8pPr marL="3179763" indent="-188913" algn="l" rtl="0" eaLnBrk="1" fontAlgn="base" hangingPunct="1">
              <a:spcBef>
                <a:spcPct val="20000"/>
              </a:spcBef>
              <a:spcAft>
                <a:spcPct val="0"/>
              </a:spcAft>
              <a:buChar char="»"/>
              <a:defRPr sz="1600">
                <a:solidFill>
                  <a:schemeClr val="tx1"/>
                </a:solidFill>
                <a:latin typeface="+mn-lt"/>
                <a:ea typeface="+mn-ea"/>
              </a:defRPr>
            </a:lvl8pPr>
            <a:lvl9pPr marL="3636963" indent="-188913" algn="l" rtl="0" eaLnBrk="1" fontAlgn="base" hangingPunct="1">
              <a:spcBef>
                <a:spcPct val="20000"/>
              </a:spcBef>
              <a:spcAft>
                <a:spcPct val="0"/>
              </a:spcAft>
              <a:buChar char="»"/>
              <a:defRPr sz="1600">
                <a:solidFill>
                  <a:schemeClr val="tx1"/>
                </a:solidFill>
                <a:latin typeface="+mn-lt"/>
                <a:ea typeface="+mn-ea"/>
              </a:defRPr>
            </a:lvl9pPr>
          </a:lstStyle>
          <a:p>
            <a:pPr marL="0" indent="0" algn="ctr">
              <a:spcBef>
                <a:spcPct val="0"/>
              </a:spcBef>
              <a:buNone/>
            </a:pPr>
            <a:fld id="{6D14E4EA-FD3E-41C2-9F37-F987B64299F9}" type="datetime'''Q''''3'''''''' ''''''''''2''''''''0''''1''''7'''">
              <a:rPr lang="da-DK" altLang="en-US" sz="1000" smtClean="0">
                <a:solidFill>
                  <a:schemeClr val="tx2"/>
                </a:solidFill>
                <a:cs typeface="+mn-cs"/>
                <a:sym typeface="+mn-lt"/>
              </a:rPr>
              <a:pPr marL="0" indent="0" algn="ctr">
                <a:spcBef>
                  <a:spcPct val="0"/>
                </a:spcBef>
                <a:buNone/>
              </a:pPr>
              <a:t>Q3 2017</a:t>
            </a:fld>
            <a:endParaRPr lang="da-DK" sz="1000" dirty="0">
              <a:solidFill>
                <a:schemeClr val="tx2"/>
              </a:solidFill>
              <a:cs typeface="+mn-cs"/>
              <a:sym typeface="+mn-lt"/>
            </a:endParaRPr>
          </a:p>
        </p:txBody>
      </p:sp>
      <p:sp>
        <p:nvSpPr>
          <p:cNvPr id="43" name="Pladsholder til tekst 3">
            <a:extLst>
              <a:ext uri="{FF2B5EF4-FFF2-40B4-BE49-F238E27FC236}">
                <a16:creationId xmlns:a16="http://schemas.microsoft.com/office/drawing/2014/main" id="{04470515-96E9-4599-A9A5-19261DBD8C4B}"/>
              </a:ext>
            </a:extLst>
          </p:cNvPr>
          <p:cNvSpPr>
            <a:spLocks noGrp="1"/>
          </p:cNvSpPr>
          <p:nvPr>
            <p:custDataLst>
              <p:tags r:id="rId24"/>
            </p:custDataLst>
          </p:nvPr>
        </p:nvSpPr>
        <p:spPr bwMode="auto">
          <a:xfrm>
            <a:off x="6270625" y="5667375"/>
            <a:ext cx="266700" cy="3048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190500" indent="-190500" algn="l" rtl="0" eaLnBrk="1" fontAlgn="base" hangingPunct="1">
              <a:spcBef>
                <a:spcPct val="20000"/>
              </a:spcBef>
              <a:spcAft>
                <a:spcPct val="0"/>
              </a:spcAft>
              <a:buBlip>
                <a:blip r:embed="rId40"/>
              </a:buBlip>
              <a:defRPr sz="2000">
                <a:solidFill>
                  <a:schemeClr val="tx1"/>
                </a:solidFill>
                <a:latin typeface="+mn-lt"/>
                <a:ea typeface="+mn-ea"/>
                <a:cs typeface="ＭＳ Ｐゴシック" charset="0"/>
              </a:defRPr>
            </a:lvl1pPr>
            <a:lvl2pPr marL="571500" indent="-190500" algn="l" rtl="0" eaLnBrk="1" fontAlgn="base" hangingPunct="1">
              <a:spcBef>
                <a:spcPct val="20000"/>
              </a:spcBef>
              <a:spcAft>
                <a:spcPct val="0"/>
              </a:spcAft>
              <a:buBlip>
                <a:blip r:embed="rId41"/>
              </a:buBlip>
              <a:defRPr sz="2000">
                <a:solidFill>
                  <a:schemeClr val="tx1"/>
                </a:solidFill>
                <a:latin typeface="+mn-lt"/>
                <a:ea typeface="+mn-ea"/>
              </a:defRPr>
            </a:lvl2pPr>
            <a:lvl3pPr marL="952500" indent="-190500" algn="l" rtl="0" eaLnBrk="1" fontAlgn="base" hangingPunct="1">
              <a:spcBef>
                <a:spcPct val="20000"/>
              </a:spcBef>
              <a:spcAft>
                <a:spcPct val="0"/>
              </a:spcAft>
              <a:buChar char="•"/>
              <a:defRPr>
                <a:solidFill>
                  <a:schemeClr val="tx1"/>
                </a:solidFill>
                <a:latin typeface="+mn-lt"/>
                <a:ea typeface="+mn-ea"/>
              </a:defRPr>
            </a:lvl3pPr>
            <a:lvl4pPr marL="1333500" indent="-190500" algn="l" rtl="0" eaLnBrk="1" fontAlgn="base" hangingPunct="1">
              <a:spcBef>
                <a:spcPct val="20000"/>
              </a:spcBef>
              <a:spcAft>
                <a:spcPct val="0"/>
              </a:spcAft>
              <a:buChar char="–"/>
              <a:defRPr sz="1600">
                <a:solidFill>
                  <a:schemeClr val="tx1"/>
                </a:solidFill>
                <a:latin typeface="+mn-lt"/>
                <a:ea typeface="+mn-ea"/>
              </a:defRPr>
            </a:lvl4pPr>
            <a:lvl5pPr marL="1808163" indent="-188913" algn="l" rtl="0" eaLnBrk="1" fontAlgn="base" hangingPunct="1">
              <a:spcBef>
                <a:spcPct val="20000"/>
              </a:spcBef>
              <a:spcAft>
                <a:spcPct val="0"/>
              </a:spcAft>
              <a:buChar char="»"/>
              <a:defRPr sz="1600">
                <a:solidFill>
                  <a:schemeClr val="tx1"/>
                </a:solidFill>
                <a:latin typeface="+mn-lt"/>
                <a:ea typeface="+mn-ea"/>
              </a:defRPr>
            </a:lvl5pPr>
            <a:lvl6pPr marL="2265363" indent="-188913" algn="l" rtl="0" eaLnBrk="1" fontAlgn="base" hangingPunct="1">
              <a:spcBef>
                <a:spcPct val="20000"/>
              </a:spcBef>
              <a:spcAft>
                <a:spcPct val="0"/>
              </a:spcAft>
              <a:buChar char="»"/>
              <a:defRPr sz="1600">
                <a:solidFill>
                  <a:schemeClr val="tx1"/>
                </a:solidFill>
                <a:latin typeface="+mn-lt"/>
                <a:ea typeface="+mn-ea"/>
              </a:defRPr>
            </a:lvl6pPr>
            <a:lvl7pPr marL="2722563" indent="-188913" algn="l" rtl="0" eaLnBrk="1" fontAlgn="base" hangingPunct="1">
              <a:spcBef>
                <a:spcPct val="20000"/>
              </a:spcBef>
              <a:spcAft>
                <a:spcPct val="0"/>
              </a:spcAft>
              <a:buChar char="»"/>
              <a:defRPr sz="1600">
                <a:solidFill>
                  <a:schemeClr val="tx1"/>
                </a:solidFill>
                <a:latin typeface="+mn-lt"/>
                <a:ea typeface="+mn-ea"/>
              </a:defRPr>
            </a:lvl7pPr>
            <a:lvl8pPr marL="3179763" indent="-188913" algn="l" rtl="0" eaLnBrk="1" fontAlgn="base" hangingPunct="1">
              <a:spcBef>
                <a:spcPct val="20000"/>
              </a:spcBef>
              <a:spcAft>
                <a:spcPct val="0"/>
              </a:spcAft>
              <a:buChar char="»"/>
              <a:defRPr sz="1600">
                <a:solidFill>
                  <a:schemeClr val="tx1"/>
                </a:solidFill>
                <a:latin typeface="+mn-lt"/>
                <a:ea typeface="+mn-ea"/>
              </a:defRPr>
            </a:lvl8pPr>
            <a:lvl9pPr marL="3636963" indent="-188913" algn="l" rtl="0" eaLnBrk="1" fontAlgn="base" hangingPunct="1">
              <a:spcBef>
                <a:spcPct val="20000"/>
              </a:spcBef>
              <a:spcAft>
                <a:spcPct val="0"/>
              </a:spcAft>
              <a:buChar char="»"/>
              <a:defRPr sz="1600">
                <a:solidFill>
                  <a:schemeClr val="tx1"/>
                </a:solidFill>
                <a:latin typeface="+mn-lt"/>
                <a:ea typeface="+mn-ea"/>
              </a:defRPr>
            </a:lvl9pPr>
          </a:lstStyle>
          <a:p>
            <a:pPr marL="0" indent="0" algn="ctr">
              <a:spcBef>
                <a:spcPct val="0"/>
              </a:spcBef>
              <a:buNone/>
            </a:pPr>
            <a:fld id="{ED7C6EED-0406-4C5F-939A-C9A172952F62}" type="datetime'''''''''''''''''Q1'''''' ''''''''''''20''1''''6'''''''">
              <a:rPr lang="da-DK" altLang="en-US" sz="1000" smtClean="0">
                <a:solidFill>
                  <a:schemeClr val="tx2"/>
                </a:solidFill>
                <a:cs typeface="+mn-cs"/>
                <a:sym typeface="+mn-lt"/>
              </a:rPr>
              <a:pPr marL="0" indent="0" algn="ctr">
                <a:spcBef>
                  <a:spcPct val="0"/>
                </a:spcBef>
                <a:buNone/>
              </a:pPr>
              <a:t>Q1 2016</a:t>
            </a:fld>
            <a:endParaRPr lang="da-DK" sz="1000" dirty="0">
              <a:solidFill>
                <a:schemeClr val="tx2"/>
              </a:solidFill>
              <a:cs typeface="+mn-cs"/>
              <a:sym typeface="+mn-lt"/>
            </a:endParaRPr>
          </a:p>
        </p:txBody>
      </p:sp>
      <p:sp>
        <p:nvSpPr>
          <p:cNvPr id="50" name="Pladsholder til tekst 3">
            <a:extLst>
              <a:ext uri="{FF2B5EF4-FFF2-40B4-BE49-F238E27FC236}">
                <a16:creationId xmlns:a16="http://schemas.microsoft.com/office/drawing/2014/main" id="{80CF86AA-1D8A-4788-A235-8787D392BF45}"/>
              </a:ext>
            </a:extLst>
          </p:cNvPr>
          <p:cNvSpPr>
            <a:spLocks noGrp="1"/>
          </p:cNvSpPr>
          <p:nvPr>
            <p:custDataLst>
              <p:tags r:id="rId25"/>
            </p:custDataLst>
          </p:nvPr>
        </p:nvSpPr>
        <p:spPr bwMode="auto">
          <a:xfrm>
            <a:off x="9423400" y="5667375"/>
            <a:ext cx="266700" cy="3048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190500" indent="-190500" algn="l" rtl="0" eaLnBrk="1" fontAlgn="base" hangingPunct="1">
              <a:spcBef>
                <a:spcPct val="20000"/>
              </a:spcBef>
              <a:spcAft>
                <a:spcPct val="0"/>
              </a:spcAft>
              <a:buBlip>
                <a:blip r:embed="rId40"/>
              </a:buBlip>
              <a:defRPr sz="2000">
                <a:solidFill>
                  <a:schemeClr val="tx1"/>
                </a:solidFill>
                <a:latin typeface="+mn-lt"/>
                <a:ea typeface="+mn-ea"/>
                <a:cs typeface="ＭＳ Ｐゴシック" charset="0"/>
              </a:defRPr>
            </a:lvl1pPr>
            <a:lvl2pPr marL="571500" indent="-190500" algn="l" rtl="0" eaLnBrk="1" fontAlgn="base" hangingPunct="1">
              <a:spcBef>
                <a:spcPct val="20000"/>
              </a:spcBef>
              <a:spcAft>
                <a:spcPct val="0"/>
              </a:spcAft>
              <a:buBlip>
                <a:blip r:embed="rId41"/>
              </a:buBlip>
              <a:defRPr sz="2000">
                <a:solidFill>
                  <a:schemeClr val="tx1"/>
                </a:solidFill>
                <a:latin typeface="+mn-lt"/>
                <a:ea typeface="+mn-ea"/>
              </a:defRPr>
            </a:lvl2pPr>
            <a:lvl3pPr marL="952500" indent="-190500" algn="l" rtl="0" eaLnBrk="1" fontAlgn="base" hangingPunct="1">
              <a:spcBef>
                <a:spcPct val="20000"/>
              </a:spcBef>
              <a:spcAft>
                <a:spcPct val="0"/>
              </a:spcAft>
              <a:buChar char="•"/>
              <a:defRPr>
                <a:solidFill>
                  <a:schemeClr val="tx1"/>
                </a:solidFill>
                <a:latin typeface="+mn-lt"/>
                <a:ea typeface="+mn-ea"/>
              </a:defRPr>
            </a:lvl3pPr>
            <a:lvl4pPr marL="1333500" indent="-190500" algn="l" rtl="0" eaLnBrk="1" fontAlgn="base" hangingPunct="1">
              <a:spcBef>
                <a:spcPct val="20000"/>
              </a:spcBef>
              <a:spcAft>
                <a:spcPct val="0"/>
              </a:spcAft>
              <a:buChar char="–"/>
              <a:defRPr sz="1600">
                <a:solidFill>
                  <a:schemeClr val="tx1"/>
                </a:solidFill>
                <a:latin typeface="+mn-lt"/>
                <a:ea typeface="+mn-ea"/>
              </a:defRPr>
            </a:lvl4pPr>
            <a:lvl5pPr marL="1808163" indent="-188913" algn="l" rtl="0" eaLnBrk="1" fontAlgn="base" hangingPunct="1">
              <a:spcBef>
                <a:spcPct val="20000"/>
              </a:spcBef>
              <a:spcAft>
                <a:spcPct val="0"/>
              </a:spcAft>
              <a:buChar char="»"/>
              <a:defRPr sz="1600">
                <a:solidFill>
                  <a:schemeClr val="tx1"/>
                </a:solidFill>
                <a:latin typeface="+mn-lt"/>
                <a:ea typeface="+mn-ea"/>
              </a:defRPr>
            </a:lvl5pPr>
            <a:lvl6pPr marL="2265363" indent="-188913" algn="l" rtl="0" eaLnBrk="1" fontAlgn="base" hangingPunct="1">
              <a:spcBef>
                <a:spcPct val="20000"/>
              </a:spcBef>
              <a:spcAft>
                <a:spcPct val="0"/>
              </a:spcAft>
              <a:buChar char="»"/>
              <a:defRPr sz="1600">
                <a:solidFill>
                  <a:schemeClr val="tx1"/>
                </a:solidFill>
                <a:latin typeface="+mn-lt"/>
                <a:ea typeface="+mn-ea"/>
              </a:defRPr>
            </a:lvl6pPr>
            <a:lvl7pPr marL="2722563" indent="-188913" algn="l" rtl="0" eaLnBrk="1" fontAlgn="base" hangingPunct="1">
              <a:spcBef>
                <a:spcPct val="20000"/>
              </a:spcBef>
              <a:spcAft>
                <a:spcPct val="0"/>
              </a:spcAft>
              <a:buChar char="»"/>
              <a:defRPr sz="1600">
                <a:solidFill>
                  <a:schemeClr val="tx1"/>
                </a:solidFill>
                <a:latin typeface="+mn-lt"/>
                <a:ea typeface="+mn-ea"/>
              </a:defRPr>
            </a:lvl7pPr>
            <a:lvl8pPr marL="3179763" indent="-188913" algn="l" rtl="0" eaLnBrk="1" fontAlgn="base" hangingPunct="1">
              <a:spcBef>
                <a:spcPct val="20000"/>
              </a:spcBef>
              <a:spcAft>
                <a:spcPct val="0"/>
              </a:spcAft>
              <a:buChar char="»"/>
              <a:defRPr sz="1600">
                <a:solidFill>
                  <a:schemeClr val="tx1"/>
                </a:solidFill>
                <a:latin typeface="+mn-lt"/>
                <a:ea typeface="+mn-ea"/>
              </a:defRPr>
            </a:lvl8pPr>
            <a:lvl9pPr marL="3636963" indent="-188913" algn="l" rtl="0" eaLnBrk="1" fontAlgn="base" hangingPunct="1">
              <a:spcBef>
                <a:spcPct val="20000"/>
              </a:spcBef>
              <a:spcAft>
                <a:spcPct val="0"/>
              </a:spcAft>
              <a:buChar char="»"/>
              <a:defRPr sz="1600">
                <a:solidFill>
                  <a:schemeClr val="tx1"/>
                </a:solidFill>
                <a:latin typeface="+mn-lt"/>
                <a:ea typeface="+mn-ea"/>
              </a:defRPr>
            </a:lvl9pPr>
          </a:lstStyle>
          <a:p>
            <a:pPr marL="0" indent="0" algn="ctr">
              <a:spcBef>
                <a:spcPct val="0"/>
              </a:spcBef>
              <a:buNone/>
            </a:pPr>
            <a:fld id="{0A5E003D-EF53-46C3-9D39-D3F3C7C46D0F}" type="datetime'Q''''''''''''''2 ''''''''''''''''''''''2''''0''''''''''''''18'">
              <a:rPr lang="da-DK" altLang="en-US" sz="1000" smtClean="0">
                <a:solidFill>
                  <a:schemeClr val="tx2"/>
                </a:solidFill>
                <a:cs typeface="+mn-cs"/>
                <a:sym typeface="+mn-lt"/>
              </a:rPr>
              <a:pPr marL="0" indent="0" algn="ctr">
                <a:spcBef>
                  <a:spcPct val="0"/>
                </a:spcBef>
                <a:buNone/>
              </a:pPr>
              <a:t>Q2 2018</a:t>
            </a:fld>
            <a:endParaRPr lang="da-DK" sz="1000" dirty="0">
              <a:solidFill>
                <a:schemeClr val="tx2"/>
              </a:solidFill>
              <a:cs typeface="+mn-cs"/>
              <a:sym typeface="+mn-lt"/>
            </a:endParaRPr>
          </a:p>
        </p:txBody>
      </p:sp>
      <p:sp>
        <p:nvSpPr>
          <p:cNvPr id="44" name="Pladsholder til tekst 3">
            <a:extLst>
              <a:ext uri="{FF2B5EF4-FFF2-40B4-BE49-F238E27FC236}">
                <a16:creationId xmlns:a16="http://schemas.microsoft.com/office/drawing/2014/main" id="{FBAF8B4B-3B1E-44A6-8E3D-7B511F9BB699}"/>
              </a:ext>
            </a:extLst>
          </p:cNvPr>
          <p:cNvSpPr>
            <a:spLocks noGrp="1"/>
          </p:cNvSpPr>
          <p:nvPr>
            <p:custDataLst>
              <p:tags r:id="rId26"/>
            </p:custDataLst>
          </p:nvPr>
        </p:nvSpPr>
        <p:spPr bwMode="auto">
          <a:xfrm>
            <a:off x="6621463" y="5667375"/>
            <a:ext cx="266700" cy="3048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190500" indent="-190500" algn="l" rtl="0" eaLnBrk="1" fontAlgn="base" hangingPunct="1">
              <a:spcBef>
                <a:spcPct val="20000"/>
              </a:spcBef>
              <a:spcAft>
                <a:spcPct val="0"/>
              </a:spcAft>
              <a:buBlip>
                <a:blip r:embed="rId40"/>
              </a:buBlip>
              <a:defRPr sz="2000">
                <a:solidFill>
                  <a:schemeClr val="tx1"/>
                </a:solidFill>
                <a:latin typeface="+mn-lt"/>
                <a:ea typeface="+mn-ea"/>
                <a:cs typeface="ＭＳ Ｐゴシック" charset="0"/>
              </a:defRPr>
            </a:lvl1pPr>
            <a:lvl2pPr marL="571500" indent="-190500" algn="l" rtl="0" eaLnBrk="1" fontAlgn="base" hangingPunct="1">
              <a:spcBef>
                <a:spcPct val="20000"/>
              </a:spcBef>
              <a:spcAft>
                <a:spcPct val="0"/>
              </a:spcAft>
              <a:buBlip>
                <a:blip r:embed="rId41"/>
              </a:buBlip>
              <a:defRPr sz="2000">
                <a:solidFill>
                  <a:schemeClr val="tx1"/>
                </a:solidFill>
                <a:latin typeface="+mn-lt"/>
                <a:ea typeface="+mn-ea"/>
              </a:defRPr>
            </a:lvl2pPr>
            <a:lvl3pPr marL="952500" indent="-190500" algn="l" rtl="0" eaLnBrk="1" fontAlgn="base" hangingPunct="1">
              <a:spcBef>
                <a:spcPct val="20000"/>
              </a:spcBef>
              <a:spcAft>
                <a:spcPct val="0"/>
              </a:spcAft>
              <a:buChar char="•"/>
              <a:defRPr>
                <a:solidFill>
                  <a:schemeClr val="tx1"/>
                </a:solidFill>
                <a:latin typeface="+mn-lt"/>
                <a:ea typeface="+mn-ea"/>
              </a:defRPr>
            </a:lvl3pPr>
            <a:lvl4pPr marL="1333500" indent="-190500" algn="l" rtl="0" eaLnBrk="1" fontAlgn="base" hangingPunct="1">
              <a:spcBef>
                <a:spcPct val="20000"/>
              </a:spcBef>
              <a:spcAft>
                <a:spcPct val="0"/>
              </a:spcAft>
              <a:buChar char="–"/>
              <a:defRPr sz="1600">
                <a:solidFill>
                  <a:schemeClr val="tx1"/>
                </a:solidFill>
                <a:latin typeface="+mn-lt"/>
                <a:ea typeface="+mn-ea"/>
              </a:defRPr>
            </a:lvl4pPr>
            <a:lvl5pPr marL="1808163" indent="-188913" algn="l" rtl="0" eaLnBrk="1" fontAlgn="base" hangingPunct="1">
              <a:spcBef>
                <a:spcPct val="20000"/>
              </a:spcBef>
              <a:spcAft>
                <a:spcPct val="0"/>
              </a:spcAft>
              <a:buChar char="»"/>
              <a:defRPr sz="1600">
                <a:solidFill>
                  <a:schemeClr val="tx1"/>
                </a:solidFill>
                <a:latin typeface="+mn-lt"/>
                <a:ea typeface="+mn-ea"/>
              </a:defRPr>
            </a:lvl5pPr>
            <a:lvl6pPr marL="2265363" indent="-188913" algn="l" rtl="0" eaLnBrk="1" fontAlgn="base" hangingPunct="1">
              <a:spcBef>
                <a:spcPct val="20000"/>
              </a:spcBef>
              <a:spcAft>
                <a:spcPct val="0"/>
              </a:spcAft>
              <a:buChar char="»"/>
              <a:defRPr sz="1600">
                <a:solidFill>
                  <a:schemeClr val="tx1"/>
                </a:solidFill>
                <a:latin typeface="+mn-lt"/>
                <a:ea typeface="+mn-ea"/>
              </a:defRPr>
            </a:lvl6pPr>
            <a:lvl7pPr marL="2722563" indent="-188913" algn="l" rtl="0" eaLnBrk="1" fontAlgn="base" hangingPunct="1">
              <a:spcBef>
                <a:spcPct val="20000"/>
              </a:spcBef>
              <a:spcAft>
                <a:spcPct val="0"/>
              </a:spcAft>
              <a:buChar char="»"/>
              <a:defRPr sz="1600">
                <a:solidFill>
                  <a:schemeClr val="tx1"/>
                </a:solidFill>
                <a:latin typeface="+mn-lt"/>
                <a:ea typeface="+mn-ea"/>
              </a:defRPr>
            </a:lvl7pPr>
            <a:lvl8pPr marL="3179763" indent="-188913" algn="l" rtl="0" eaLnBrk="1" fontAlgn="base" hangingPunct="1">
              <a:spcBef>
                <a:spcPct val="20000"/>
              </a:spcBef>
              <a:spcAft>
                <a:spcPct val="0"/>
              </a:spcAft>
              <a:buChar char="»"/>
              <a:defRPr sz="1600">
                <a:solidFill>
                  <a:schemeClr val="tx1"/>
                </a:solidFill>
                <a:latin typeface="+mn-lt"/>
                <a:ea typeface="+mn-ea"/>
              </a:defRPr>
            </a:lvl8pPr>
            <a:lvl9pPr marL="3636963" indent="-188913" algn="l" rtl="0" eaLnBrk="1" fontAlgn="base" hangingPunct="1">
              <a:spcBef>
                <a:spcPct val="20000"/>
              </a:spcBef>
              <a:spcAft>
                <a:spcPct val="0"/>
              </a:spcAft>
              <a:buChar char="»"/>
              <a:defRPr sz="1600">
                <a:solidFill>
                  <a:schemeClr val="tx1"/>
                </a:solidFill>
                <a:latin typeface="+mn-lt"/>
                <a:ea typeface="+mn-ea"/>
              </a:defRPr>
            </a:lvl9pPr>
          </a:lstStyle>
          <a:p>
            <a:pPr marL="0" indent="0" algn="ctr">
              <a:spcBef>
                <a:spcPct val="0"/>
              </a:spcBef>
              <a:buNone/>
            </a:pPr>
            <a:fld id="{B457D28C-E4A2-415F-83A8-628505871C94}" type="datetime'''Q''''''''''''''''''''''2'''' ''2''''''''0''1''''''6'''">
              <a:rPr lang="da-DK" altLang="en-US" sz="1000" smtClean="0">
                <a:solidFill>
                  <a:schemeClr val="tx2"/>
                </a:solidFill>
                <a:cs typeface="+mn-cs"/>
                <a:sym typeface="+mn-lt"/>
              </a:rPr>
              <a:pPr marL="0" indent="0" algn="ctr">
                <a:spcBef>
                  <a:spcPct val="0"/>
                </a:spcBef>
                <a:buNone/>
              </a:pPr>
              <a:t>Q2 2016</a:t>
            </a:fld>
            <a:endParaRPr lang="da-DK" sz="1000" dirty="0">
              <a:solidFill>
                <a:schemeClr val="tx2"/>
              </a:solidFill>
              <a:cs typeface="+mn-cs"/>
              <a:sym typeface="+mn-lt"/>
            </a:endParaRPr>
          </a:p>
        </p:txBody>
      </p:sp>
      <p:sp>
        <p:nvSpPr>
          <p:cNvPr id="41" name="Pladsholder til tekst 3">
            <a:extLst>
              <a:ext uri="{FF2B5EF4-FFF2-40B4-BE49-F238E27FC236}">
                <a16:creationId xmlns:a16="http://schemas.microsoft.com/office/drawing/2014/main" id="{347E5D6A-7EB1-4902-A2B0-3EC4CF8D3895}"/>
              </a:ext>
            </a:extLst>
          </p:cNvPr>
          <p:cNvSpPr>
            <a:spLocks noGrp="1"/>
          </p:cNvSpPr>
          <p:nvPr>
            <p:custDataLst>
              <p:tags r:id="rId27"/>
            </p:custDataLst>
          </p:nvPr>
        </p:nvSpPr>
        <p:spPr bwMode="auto">
          <a:xfrm>
            <a:off x="6970713" y="5667375"/>
            <a:ext cx="266700" cy="3048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190500" indent="-190500" algn="l" rtl="0" eaLnBrk="1" fontAlgn="base" hangingPunct="1">
              <a:spcBef>
                <a:spcPct val="20000"/>
              </a:spcBef>
              <a:spcAft>
                <a:spcPct val="0"/>
              </a:spcAft>
              <a:buBlip>
                <a:blip r:embed="rId40"/>
              </a:buBlip>
              <a:defRPr sz="2000">
                <a:solidFill>
                  <a:schemeClr val="tx1"/>
                </a:solidFill>
                <a:latin typeface="+mn-lt"/>
                <a:ea typeface="+mn-ea"/>
                <a:cs typeface="ＭＳ Ｐゴシック" charset="0"/>
              </a:defRPr>
            </a:lvl1pPr>
            <a:lvl2pPr marL="571500" indent="-190500" algn="l" rtl="0" eaLnBrk="1" fontAlgn="base" hangingPunct="1">
              <a:spcBef>
                <a:spcPct val="20000"/>
              </a:spcBef>
              <a:spcAft>
                <a:spcPct val="0"/>
              </a:spcAft>
              <a:buBlip>
                <a:blip r:embed="rId41"/>
              </a:buBlip>
              <a:defRPr sz="2000">
                <a:solidFill>
                  <a:schemeClr val="tx1"/>
                </a:solidFill>
                <a:latin typeface="+mn-lt"/>
                <a:ea typeface="+mn-ea"/>
              </a:defRPr>
            </a:lvl2pPr>
            <a:lvl3pPr marL="952500" indent="-190500" algn="l" rtl="0" eaLnBrk="1" fontAlgn="base" hangingPunct="1">
              <a:spcBef>
                <a:spcPct val="20000"/>
              </a:spcBef>
              <a:spcAft>
                <a:spcPct val="0"/>
              </a:spcAft>
              <a:buChar char="•"/>
              <a:defRPr>
                <a:solidFill>
                  <a:schemeClr val="tx1"/>
                </a:solidFill>
                <a:latin typeface="+mn-lt"/>
                <a:ea typeface="+mn-ea"/>
              </a:defRPr>
            </a:lvl3pPr>
            <a:lvl4pPr marL="1333500" indent="-190500" algn="l" rtl="0" eaLnBrk="1" fontAlgn="base" hangingPunct="1">
              <a:spcBef>
                <a:spcPct val="20000"/>
              </a:spcBef>
              <a:spcAft>
                <a:spcPct val="0"/>
              </a:spcAft>
              <a:buChar char="–"/>
              <a:defRPr sz="1600">
                <a:solidFill>
                  <a:schemeClr val="tx1"/>
                </a:solidFill>
                <a:latin typeface="+mn-lt"/>
                <a:ea typeface="+mn-ea"/>
              </a:defRPr>
            </a:lvl4pPr>
            <a:lvl5pPr marL="1808163" indent="-188913" algn="l" rtl="0" eaLnBrk="1" fontAlgn="base" hangingPunct="1">
              <a:spcBef>
                <a:spcPct val="20000"/>
              </a:spcBef>
              <a:spcAft>
                <a:spcPct val="0"/>
              </a:spcAft>
              <a:buChar char="»"/>
              <a:defRPr sz="1600">
                <a:solidFill>
                  <a:schemeClr val="tx1"/>
                </a:solidFill>
                <a:latin typeface="+mn-lt"/>
                <a:ea typeface="+mn-ea"/>
              </a:defRPr>
            </a:lvl5pPr>
            <a:lvl6pPr marL="2265363" indent="-188913" algn="l" rtl="0" eaLnBrk="1" fontAlgn="base" hangingPunct="1">
              <a:spcBef>
                <a:spcPct val="20000"/>
              </a:spcBef>
              <a:spcAft>
                <a:spcPct val="0"/>
              </a:spcAft>
              <a:buChar char="»"/>
              <a:defRPr sz="1600">
                <a:solidFill>
                  <a:schemeClr val="tx1"/>
                </a:solidFill>
                <a:latin typeface="+mn-lt"/>
                <a:ea typeface="+mn-ea"/>
              </a:defRPr>
            </a:lvl6pPr>
            <a:lvl7pPr marL="2722563" indent="-188913" algn="l" rtl="0" eaLnBrk="1" fontAlgn="base" hangingPunct="1">
              <a:spcBef>
                <a:spcPct val="20000"/>
              </a:spcBef>
              <a:spcAft>
                <a:spcPct val="0"/>
              </a:spcAft>
              <a:buChar char="»"/>
              <a:defRPr sz="1600">
                <a:solidFill>
                  <a:schemeClr val="tx1"/>
                </a:solidFill>
                <a:latin typeface="+mn-lt"/>
                <a:ea typeface="+mn-ea"/>
              </a:defRPr>
            </a:lvl7pPr>
            <a:lvl8pPr marL="3179763" indent="-188913" algn="l" rtl="0" eaLnBrk="1" fontAlgn="base" hangingPunct="1">
              <a:spcBef>
                <a:spcPct val="20000"/>
              </a:spcBef>
              <a:spcAft>
                <a:spcPct val="0"/>
              </a:spcAft>
              <a:buChar char="»"/>
              <a:defRPr sz="1600">
                <a:solidFill>
                  <a:schemeClr val="tx1"/>
                </a:solidFill>
                <a:latin typeface="+mn-lt"/>
                <a:ea typeface="+mn-ea"/>
              </a:defRPr>
            </a:lvl8pPr>
            <a:lvl9pPr marL="3636963" indent="-188913" algn="l" rtl="0" eaLnBrk="1" fontAlgn="base" hangingPunct="1">
              <a:spcBef>
                <a:spcPct val="20000"/>
              </a:spcBef>
              <a:spcAft>
                <a:spcPct val="0"/>
              </a:spcAft>
              <a:buChar char="»"/>
              <a:defRPr sz="1600">
                <a:solidFill>
                  <a:schemeClr val="tx1"/>
                </a:solidFill>
                <a:latin typeface="+mn-lt"/>
                <a:ea typeface="+mn-ea"/>
              </a:defRPr>
            </a:lvl9pPr>
          </a:lstStyle>
          <a:p>
            <a:pPr marL="0" indent="0" algn="ctr">
              <a:spcBef>
                <a:spcPct val="0"/>
              </a:spcBef>
              <a:buNone/>
            </a:pPr>
            <a:fld id="{A25FFC4F-D8B3-4854-A1A0-0A890832574A}" type="datetime'''''''''''''Q''''''''3'''''' ''''''''2016'''''''">
              <a:rPr lang="da-DK" altLang="en-US" sz="1000" smtClean="0">
                <a:solidFill>
                  <a:schemeClr val="tx2"/>
                </a:solidFill>
                <a:cs typeface="+mn-cs"/>
                <a:sym typeface="+mn-lt"/>
              </a:rPr>
              <a:pPr marL="0" indent="0" algn="ctr">
                <a:spcBef>
                  <a:spcPct val="0"/>
                </a:spcBef>
                <a:buNone/>
              </a:pPr>
              <a:t>Q3 2016</a:t>
            </a:fld>
            <a:endParaRPr lang="da-DK" sz="1000" dirty="0">
              <a:solidFill>
                <a:schemeClr val="tx2"/>
              </a:solidFill>
              <a:cs typeface="+mn-cs"/>
              <a:sym typeface="+mn-lt"/>
            </a:endParaRPr>
          </a:p>
        </p:txBody>
      </p:sp>
      <p:sp>
        <p:nvSpPr>
          <p:cNvPr id="45" name="Pladsholder til tekst 3">
            <a:extLst>
              <a:ext uri="{FF2B5EF4-FFF2-40B4-BE49-F238E27FC236}">
                <a16:creationId xmlns:a16="http://schemas.microsoft.com/office/drawing/2014/main" id="{EB06602E-8E7F-401D-ADFA-B9006B4C0604}"/>
              </a:ext>
            </a:extLst>
          </p:cNvPr>
          <p:cNvSpPr>
            <a:spLocks noGrp="1"/>
          </p:cNvSpPr>
          <p:nvPr>
            <p:custDataLst>
              <p:tags r:id="rId28"/>
            </p:custDataLst>
          </p:nvPr>
        </p:nvSpPr>
        <p:spPr bwMode="auto">
          <a:xfrm>
            <a:off x="7672388" y="5667375"/>
            <a:ext cx="266700" cy="3048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190500" indent="-190500" algn="l" rtl="0" eaLnBrk="1" fontAlgn="base" hangingPunct="1">
              <a:spcBef>
                <a:spcPct val="20000"/>
              </a:spcBef>
              <a:spcAft>
                <a:spcPct val="0"/>
              </a:spcAft>
              <a:buBlip>
                <a:blip r:embed="rId40"/>
              </a:buBlip>
              <a:defRPr sz="2000">
                <a:solidFill>
                  <a:schemeClr val="tx1"/>
                </a:solidFill>
                <a:latin typeface="+mn-lt"/>
                <a:ea typeface="+mn-ea"/>
                <a:cs typeface="ＭＳ Ｐゴシック" charset="0"/>
              </a:defRPr>
            </a:lvl1pPr>
            <a:lvl2pPr marL="571500" indent="-190500" algn="l" rtl="0" eaLnBrk="1" fontAlgn="base" hangingPunct="1">
              <a:spcBef>
                <a:spcPct val="20000"/>
              </a:spcBef>
              <a:spcAft>
                <a:spcPct val="0"/>
              </a:spcAft>
              <a:buBlip>
                <a:blip r:embed="rId41"/>
              </a:buBlip>
              <a:defRPr sz="2000">
                <a:solidFill>
                  <a:schemeClr val="tx1"/>
                </a:solidFill>
                <a:latin typeface="+mn-lt"/>
                <a:ea typeface="+mn-ea"/>
              </a:defRPr>
            </a:lvl2pPr>
            <a:lvl3pPr marL="952500" indent="-190500" algn="l" rtl="0" eaLnBrk="1" fontAlgn="base" hangingPunct="1">
              <a:spcBef>
                <a:spcPct val="20000"/>
              </a:spcBef>
              <a:spcAft>
                <a:spcPct val="0"/>
              </a:spcAft>
              <a:buChar char="•"/>
              <a:defRPr>
                <a:solidFill>
                  <a:schemeClr val="tx1"/>
                </a:solidFill>
                <a:latin typeface="+mn-lt"/>
                <a:ea typeface="+mn-ea"/>
              </a:defRPr>
            </a:lvl3pPr>
            <a:lvl4pPr marL="1333500" indent="-190500" algn="l" rtl="0" eaLnBrk="1" fontAlgn="base" hangingPunct="1">
              <a:spcBef>
                <a:spcPct val="20000"/>
              </a:spcBef>
              <a:spcAft>
                <a:spcPct val="0"/>
              </a:spcAft>
              <a:buChar char="–"/>
              <a:defRPr sz="1600">
                <a:solidFill>
                  <a:schemeClr val="tx1"/>
                </a:solidFill>
                <a:latin typeface="+mn-lt"/>
                <a:ea typeface="+mn-ea"/>
              </a:defRPr>
            </a:lvl4pPr>
            <a:lvl5pPr marL="1808163" indent="-188913" algn="l" rtl="0" eaLnBrk="1" fontAlgn="base" hangingPunct="1">
              <a:spcBef>
                <a:spcPct val="20000"/>
              </a:spcBef>
              <a:spcAft>
                <a:spcPct val="0"/>
              </a:spcAft>
              <a:buChar char="»"/>
              <a:defRPr sz="1600">
                <a:solidFill>
                  <a:schemeClr val="tx1"/>
                </a:solidFill>
                <a:latin typeface="+mn-lt"/>
                <a:ea typeface="+mn-ea"/>
              </a:defRPr>
            </a:lvl5pPr>
            <a:lvl6pPr marL="2265363" indent="-188913" algn="l" rtl="0" eaLnBrk="1" fontAlgn="base" hangingPunct="1">
              <a:spcBef>
                <a:spcPct val="20000"/>
              </a:spcBef>
              <a:spcAft>
                <a:spcPct val="0"/>
              </a:spcAft>
              <a:buChar char="»"/>
              <a:defRPr sz="1600">
                <a:solidFill>
                  <a:schemeClr val="tx1"/>
                </a:solidFill>
                <a:latin typeface="+mn-lt"/>
                <a:ea typeface="+mn-ea"/>
              </a:defRPr>
            </a:lvl6pPr>
            <a:lvl7pPr marL="2722563" indent="-188913" algn="l" rtl="0" eaLnBrk="1" fontAlgn="base" hangingPunct="1">
              <a:spcBef>
                <a:spcPct val="20000"/>
              </a:spcBef>
              <a:spcAft>
                <a:spcPct val="0"/>
              </a:spcAft>
              <a:buChar char="»"/>
              <a:defRPr sz="1600">
                <a:solidFill>
                  <a:schemeClr val="tx1"/>
                </a:solidFill>
                <a:latin typeface="+mn-lt"/>
                <a:ea typeface="+mn-ea"/>
              </a:defRPr>
            </a:lvl7pPr>
            <a:lvl8pPr marL="3179763" indent="-188913" algn="l" rtl="0" eaLnBrk="1" fontAlgn="base" hangingPunct="1">
              <a:spcBef>
                <a:spcPct val="20000"/>
              </a:spcBef>
              <a:spcAft>
                <a:spcPct val="0"/>
              </a:spcAft>
              <a:buChar char="»"/>
              <a:defRPr sz="1600">
                <a:solidFill>
                  <a:schemeClr val="tx1"/>
                </a:solidFill>
                <a:latin typeface="+mn-lt"/>
                <a:ea typeface="+mn-ea"/>
              </a:defRPr>
            </a:lvl8pPr>
            <a:lvl9pPr marL="3636963" indent="-188913" algn="l" rtl="0" eaLnBrk="1" fontAlgn="base" hangingPunct="1">
              <a:spcBef>
                <a:spcPct val="20000"/>
              </a:spcBef>
              <a:spcAft>
                <a:spcPct val="0"/>
              </a:spcAft>
              <a:buChar char="»"/>
              <a:defRPr sz="1600">
                <a:solidFill>
                  <a:schemeClr val="tx1"/>
                </a:solidFill>
                <a:latin typeface="+mn-lt"/>
                <a:ea typeface="+mn-ea"/>
              </a:defRPr>
            </a:lvl9pPr>
          </a:lstStyle>
          <a:p>
            <a:pPr marL="0" indent="0" algn="ctr">
              <a:spcBef>
                <a:spcPct val="0"/>
              </a:spcBef>
              <a:buNone/>
            </a:pPr>
            <a:fld id="{DA9C88D4-68BF-446C-A3FF-57AC247F058B}" type="datetime'''Q''1'' ''201''''''''''''7'">
              <a:rPr lang="da-DK" altLang="en-US" sz="1000" smtClean="0">
                <a:solidFill>
                  <a:schemeClr val="tx2"/>
                </a:solidFill>
                <a:cs typeface="+mn-cs"/>
                <a:sym typeface="+mn-lt"/>
              </a:rPr>
              <a:pPr marL="0" indent="0" algn="ctr">
                <a:spcBef>
                  <a:spcPct val="0"/>
                </a:spcBef>
                <a:buNone/>
              </a:pPr>
              <a:t>Q1 2017</a:t>
            </a:fld>
            <a:endParaRPr lang="da-DK" sz="1000" dirty="0">
              <a:solidFill>
                <a:schemeClr val="tx2"/>
              </a:solidFill>
              <a:cs typeface="+mn-cs"/>
              <a:sym typeface="+mn-lt"/>
            </a:endParaRPr>
          </a:p>
        </p:txBody>
      </p:sp>
      <p:sp>
        <p:nvSpPr>
          <p:cNvPr id="47" name="Pladsholder til tekst 3">
            <a:extLst>
              <a:ext uri="{FF2B5EF4-FFF2-40B4-BE49-F238E27FC236}">
                <a16:creationId xmlns:a16="http://schemas.microsoft.com/office/drawing/2014/main" id="{A61B4D15-BD0A-4E57-B913-926D9BB9A3EA}"/>
              </a:ext>
            </a:extLst>
          </p:cNvPr>
          <p:cNvSpPr>
            <a:spLocks noGrp="1"/>
          </p:cNvSpPr>
          <p:nvPr>
            <p:custDataLst>
              <p:tags r:id="rId29"/>
            </p:custDataLst>
          </p:nvPr>
        </p:nvSpPr>
        <p:spPr bwMode="auto">
          <a:xfrm>
            <a:off x="8021638" y="5667375"/>
            <a:ext cx="266700" cy="3048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190500" indent="-190500" algn="l" rtl="0" eaLnBrk="1" fontAlgn="base" hangingPunct="1">
              <a:spcBef>
                <a:spcPct val="20000"/>
              </a:spcBef>
              <a:spcAft>
                <a:spcPct val="0"/>
              </a:spcAft>
              <a:buBlip>
                <a:blip r:embed="rId40"/>
              </a:buBlip>
              <a:defRPr sz="2000">
                <a:solidFill>
                  <a:schemeClr val="tx1"/>
                </a:solidFill>
                <a:latin typeface="+mn-lt"/>
                <a:ea typeface="+mn-ea"/>
                <a:cs typeface="ＭＳ Ｐゴシック" charset="0"/>
              </a:defRPr>
            </a:lvl1pPr>
            <a:lvl2pPr marL="571500" indent="-190500" algn="l" rtl="0" eaLnBrk="1" fontAlgn="base" hangingPunct="1">
              <a:spcBef>
                <a:spcPct val="20000"/>
              </a:spcBef>
              <a:spcAft>
                <a:spcPct val="0"/>
              </a:spcAft>
              <a:buBlip>
                <a:blip r:embed="rId41"/>
              </a:buBlip>
              <a:defRPr sz="2000">
                <a:solidFill>
                  <a:schemeClr val="tx1"/>
                </a:solidFill>
                <a:latin typeface="+mn-lt"/>
                <a:ea typeface="+mn-ea"/>
              </a:defRPr>
            </a:lvl2pPr>
            <a:lvl3pPr marL="952500" indent="-190500" algn="l" rtl="0" eaLnBrk="1" fontAlgn="base" hangingPunct="1">
              <a:spcBef>
                <a:spcPct val="20000"/>
              </a:spcBef>
              <a:spcAft>
                <a:spcPct val="0"/>
              </a:spcAft>
              <a:buChar char="•"/>
              <a:defRPr>
                <a:solidFill>
                  <a:schemeClr val="tx1"/>
                </a:solidFill>
                <a:latin typeface="+mn-lt"/>
                <a:ea typeface="+mn-ea"/>
              </a:defRPr>
            </a:lvl3pPr>
            <a:lvl4pPr marL="1333500" indent="-190500" algn="l" rtl="0" eaLnBrk="1" fontAlgn="base" hangingPunct="1">
              <a:spcBef>
                <a:spcPct val="20000"/>
              </a:spcBef>
              <a:spcAft>
                <a:spcPct val="0"/>
              </a:spcAft>
              <a:buChar char="–"/>
              <a:defRPr sz="1600">
                <a:solidFill>
                  <a:schemeClr val="tx1"/>
                </a:solidFill>
                <a:latin typeface="+mn-lt"/>
                <a:ea typeface="+mn-ea"/>
              </a:defRPr>
            </a:lvl4pPr>
            <a:lvl5pPr marL="1808163" indent="-188913" algn="l" rtl="0" eaLnBrk="1" fontAlgn="base" hangingPunct="1">
              <a:spcBef>
                <a:spcPct val="20000"/>
              </a:spcBef>
              <a:spcAft>
                <a:spcPct val="0"/>
              </a:spcAft>
              <a:buChar char="»"/>
              <a:defRPr sz="1600">
                <a:solidFill>
                  <a:schemeClr val="tx1"/>
                </a:solidFill>
                <a:latin typeface="+mn-lt"/>
                <a:ea typeface="+mn-ea"/>
              </a:defRPr>
            </a:lvl5pPr>
            <a:lvl6pPr marL="2265363" indent="-188913" algn="l" rtl="0" eaLnBrk="1" fontAlgn="base" hangingPunct="1">
              <a:spcBef>
                <a:spcPct val="20000"/>
              </a:spcBef>
              <a:spcAft>
                <a:spcPct val="0"/>
              </a:spcAft>
              <a:buChar char="»"/>
              <a:defRPr sz="1600">
                <a:solidFill>
                  <a:schemeClr val="tx1"/>
                </a:solidFill>
                <a:latin typeface="+mn-lt"/>
                <a:ea typeface="+mn-ea"/>
              </a:defRPr>
            </a:lvl6pPr>
            <a:lvl7pPr marL="2722563" indent="-188913" algn="l" rtl="0" eaLnBrk="1" fontAlgn="base" hangingPunct="1">
              <a:spcBef>
                <a:spcPct val="20000"/>
              </a:spcBef>
              <a:spcAft>
                <a:spcPct val="0"/>
              </a:spcAft>
              <a:buChar char="»"/>
              <a:defRPr sz="1600">
                <a:solidFill>
                  <a:schemeClr val="tx1"/>
                </a:solidFill>
                <a:latin typeface="+mn-lt"/>
                <a:ea typeface="+mn-ea"/>
              </a:defRPr>
            </a:lvl7pPr>
            <a:lvl8pPr marL="3179763" indent="-188913" algn="l" rtl="0" eaLnBrk="1" fontAlgn="base" hangingPunct="1">
              <a:spcBef>
                <a:spcPct val="20000"/>
              </a:spcBef>
              <a:spcAft>
                <a:spcPct val="0"/>
              </a:spcAft>
              <a:buChar char="»"/>
              <a:defRPr sz="1600">
                <a:solidFill>
                  <a:schemeClr val="tx1"/>
                </a:solidFill>
                <a:latin typeface="+mn-lt"/>
                <a:ea typeface="+mn-ea"/>
              </a:defRPr>
            </a:lvl8pPr>
            <a:lvl9pPr marL="3636963" indent="-188913" algn="l" rtl="0" eaLnBrk="1" fontAlgn="base" hangingPunct="1">
              <a:spcBef>
                <a:spcPct val="20000"/>
              </a:spcBef>
              <a:spcAft>
                <a:spcPct val="0"/>
              </a:spcAft>
              <a:buChar char="»"/>
              <a:defRPr sz="1600">
                <a:solidFill>
                  <a:schemeClr val="tx1"/>
                </a:solidFill>
                <a:latin typeface="+mn-lt"/>
                <a:ea typeface="+mn-ea"/>
              </a:defRPr>
            </a:lvl9pPr>
          </a:lstStyle>
          <a:p>
            <a:pPr marL="0" indent="0" algn="ctr">
              <a:spcBef>
                <a:spcPct val="0"/>
              </a:spcBef>
              <a:buNone/>
            </a:pPr>
            <a:fld id="{313EDF5D-509A-492B-8837-7FCE0A596472}" type="datetime'Q''''''''2'''''' ''''2''''''''''''''0''''''''''''''1''7'">
              <a:rPr lang="da-DK" altLang="en-US" sz="1000" smtClean="0">
                <a:solidFill>
                  <a:schemeClr val="tx2"/>
                </a:solidFill>
                <a:cs typeface="+mn-cs"/>
                <a:sym typeface="+mn-lt"/>
              </a:rPr>
              <a:pPr marL="0" indent="0" algn="ctr">
                <a:spcBef>
                  <a:spcPct val="0"/>
                </a:spcBef>
                <a:buNone/>
              </a:pPr>
              <a:t>Q2 2017</a:t>
            </a:fld>
            <a:endParaRPr lang="da-DK" sz="1000" dirty="0">
              <a:solidFill>
                <a:schemeClr val="tx2"/>
              </a:solidFill>
              <a:cs typeface="+mn-cs"/>
              <a:sym typeface="+mn-lt"/>
            </a:endParaRPr>
          </a:p>
        </p:txBody>
      </p:sp>
      <p:sp>
        <p:nvSpPr>
          <p:cNvPr id="48" name="Pladsholder til tekst 3">
            <a:extLst>
              <a:ext uri="{FF2B5EF4-FFF2-40B4-BE49-F238E27FC236}">
                <a16:creationId xmlns:a16="http://schemas.microsoft.com/office/drawing/2014/main" id="{E5F1B519-2E73-4B43-B149-7CE0F7FA03BF}"/>
              </a:ext>
            </a:extLst>
          </p:cNvPr>
          <p:cNvSpPr>
            <a:spLocks noGrp="1"/>
          </p:cNvSpPr>
          <p:nvPr>
            <p:custDataLst>
              <p:tags r:id="rId30"/>
            </p:custDataLst>
          </p:nvPr>
        </p:nvSpPr>
        <p:spPr bwMode="auto">
          <a:xfrm>
            <a:off x="8721725" y="5667375"/>
            <a:ext cx="266700" cy="3048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190500" indent="-190500" algn="l" rtl="0" eaLnBrk="1" fontAlgn="base" hangingPunct="1">
              <a:spcBef>
                <a:spcPct val="20000"/>
              </a:spcBef>
              <a:spcAft>
                <a:spcPct val="0"/>
              </a:spcAft>
              <a:buBlip>
                <a:blip r:embed="rId40"/>
              </a:buBlip>
              <a:defRPr sz="2000">
                <a:solidFill>
                  <a:schemeClr val="tx1"/>
                </a:solidFill>
                <a:latin typeface="+mn-lt"/>
                <a:ea typeface="+mn-ea"/>
                <a:cs typeface="ＭＳ Ｐゴシック" charset="0"/>
              </a:defRPr>
            </a:lvl1pPr>
            <a:lvl2pPr marL="571500" indent="-190500" algn="l" rtl="0" eaLnBrk="1" fontAlgn="base" hangingPunct="1">
              <a:spcBef>
                <a:spcPct val="20000"/>
              </a:spcBef>
              <a:spcAft>
                <a:spcPct val="0"/>
              </a:spcAft>
              <a:buBlip>
                <a:blip r:embed="rId41"/>
              </a:buBlip>
              <a:defRPr sz="2000">
                <a:solidFill>
                  <a:schemeClr val="tx1"/>
                </a:solidFill>
                <a:latin typeface="+mn-lt"/>
                <a:ea typeface="+mn-ea"/>
              </a:defRPr>
            </a:lvl2pPr>
            <a:lvl3pPr marL="952500" indent="-190500" algn="l" rtl="0" eaLnBrk="1" fontAlgn="base" hangingPunct="1">
              <a:spcBef>
                <a:spcPct val="20000"/>
              </a:spcBef>
              <a:spcAft>
                <a:spcPct val="0"/>
              </a:spcAft>
              <a:buChar char="•"/>
              <a:defRPr>
                <a:solidFill>
                  <a:schemeClr val="tx1"/>
                </a:solidFill>
                <a:latin typeface="+mn-lt"/>
                <a:ea typeface="+mn-ea"/>
              </a:defRPr>
            </a:lvl3pPr>
            <a:lvl4pPr marL="1333500" indent="-190500" algn="l" rtl="0" eaLnBrk="1" fontAlgn="base" hangingPunct="1">
              <a:spcBef>
                <a:spcPct val="20000"/>
              </a:spcBef>
              <a:spcAft>
                <a:spcPct val="0"/>
              </a:spcAft>
              <a:buChar char="–"/>
              <a:defRPr sz="1600">
                <a:solidFill>
                  <a:schemeClr val="tx1"/>
                </a:solidFill>
                <a:latin typeface="+mn-lt"/>
                <a:ea typeface="+mn-ea"/>
              </a:defRPr>
            </a:lvl4pPr>
            <a:lvl5pPr marL="1808163" indent="-188913" algn="l" rtl="0" eaLnBrk="1" fontAlgn="base" hangingPunct="1">
              <a:spcBef>
                <a:spcPct val="20000"/>
              </a:spcBef>
              <a:spcAft>
                <a:spcPct val="0"/>
              </a:spcAft>
              <a:buChar char="»"/>
              <a:defRPr sz="1600">
                <a:solidFill>
                  <a:schemeClr val="tx1"/>
                </a:solidFill>
                <a:latin typeface="+mn-lt"/>
                <a:ea typeface="+mn-ea"/>
              </a:defRPr>
            </a:lvl5pPr>
            <a:lvl6pPr marL="2265363" indent="-188913" algn="l" rtl="0" eaLnBrk="1" fontAlgn="base" hangingPunct="1">
              <a:spcBef>
                <a:spcPct val="20000"/>
              </a:spcBef>
              <a:spcAft>
                <a:spcPct val="0"/>
              </a:spcAft>
              <a:buChar char="»"/>
              <a:defRPr sz="1600">
                <a:solidFill>
                  <a:schemeClr val="tx1"/>
                </a:solidFill>
                <a:latin typeface="+mn-lt"/>
                <a:ea typeface="+mn-ea"/>
              </a:defRPr>
            </a:lvl6pPr>
            <a:lvl7pPr marL="2722563" indent="-188913" algn="l" rtl="0" eaLnBrk="1" fontAlgn="base" hangingPunct="1">
              <a:spcBef>
                <a:spcPct val="20000"/>
              </a:spcBef>
              <a:spcAft>
                <a:spcPct val="0"/>
              </a:spcAft>
              <a:buChar char="»"/>
              <a:defRPr sz="1600">
                <a:solidFill>
                  <a:schemeClr val="tx1"/>
                </a:solidFill>
                <a:latin typeface="+mn-lt"/>
                <a:ea typeface="+mn-ea"/>
              </a:defRPr>
            </a:lvl7pPr>
            <a:lvl8pPr marL="3179763" indent="-188913" algn="l" rtl="0" eaLnBrk="1" fontAlgn="base" hangingPunct="1">
              <a:spcBef>
                <a:spcPct val="20000"/>
              </a:spcBef>
              <a:spcAft>
                <a:spcPct val="0"/>
              </a:spcAft>
              <a:buChar char="»"/>
              <a:defRPr sz="1600">
                <a:solidFill>
                  <a:schemeClr val="tx1"/>
                </a:solidFill>
                <a:latin typeface="+mn-lt"/>
                <a:ea typeface="+mn-ea"/>
              </a:defRPr>
            </a:lvl8pPr>
            <a:lvl9pPr marL="3636963" indent="-188913" algn="l" rtl="0" eaLnBrk="1" fontAlgn="base" hangingPunct="1">
              <a:spcBef>
                <a:spcPct val="20000"/>
              </a:spcBef>
              <a:spcAft>
                <a:spcPct val="0"/>
              </a:spcAft>
              <a:buChar char="»"/>
              <a:defRPr sz="1600">
                <a:solidFill>
                  <a:schemeClr val="tx1"/>
                </a:solidFill>
                <a:latin typeface="+mn-lt"/>
                <a:ea typeface="+mn-ea"/>
              </a:defRPr>
            </a:lvl9pPr>
          </a:lstStyle>
          <a:p>
            <a:pPr marL="0" indent="0" algn="ctr">
              <a:spcBef>
                <a:spcPct val="0"/>
              </a:spcBef>
              <a:buNone/>
            </a:pPr>
            <a:fld id="{97936A28-2B54-4A3D-AFD5-9EE14764D895}" type="datetime'''Q''''4'''''''''''''''''''''''''''''''' 20''''17'''''''''''''">
              <a:rPr lang="da-DK" altLang="en-US" sz="1000" smtClean="0">
                <a:solidFill>
                  <a:schemeClr val="tx2"/>
                </a:solidFill>
                <a:cs typeface="+mn-cs"/>
                <a:sym typeface="+mn-lt"/>
              </a:rPr>
              <a:pPr marL="0" indent="0" algn="ctr">
                <a:spcBef>
                  <a:spcPct val="0"/>
                </a:spcBef>
                <a:buNone/>
              </a:pPr>
              <a:t>Q4 2017</a:t>
            </a:fld>
            <a:endParaRPr lang="da-DK" sz="1000" dirty="0">
              <a:solidFill>
                <a:schemeClr val="tx2"/>
              </a:solidFill>
              <a:cs typeface="+mn-cs"/>
              <a:sym typeface="+mn-lt"/>
            </a:endParaRPr>
          </a:p>
        </p:txBody>
      </p:sp>
      <p:sp>
        <p:nvSpPr>
          <p:cNvPr id="49" name="Pladsholder til tekst 3">
            <a:extLst>
              <a:ext uri="{FF2B5EF4-FFF2-40B4-BE49-F238E27FC236}">
                <a16:creationId xmlns:a16="http://schemas.microsoft.com/office/drawing/2014/main" id="{983AD0EA-84A7-4DA4-B567-AEF3BA8E2D34}"/>
              </a:ext>
            </a:extLst>
          </p:cNvPr>
          <p:cNvSpPr>
            <a:spLocks noGrp="1"/>
          </p:cNvSpPr>
          <p:nvPr>
            <p:custDataLst>
              <p:tags r:id="rId31"/>
            </p:custDataLst>
          </p:nvPr>
        </p:nvSpPr>
        <p:spPr bwMode="auto">
          <a:xfrm>
            <a:off x="9072563" y="5667375"/>
            <a:ext cx="266700" cy="3048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190500" indent="-190500" algn="l" rtl="0" eaLnBrk="1" fontAlgn="base" hangingPunct="1">
              <a:spcBef>
                <a:spcPct val="20000"/>
              </a:spcBef>
              <a:spcAft>
                <a:spcPct val="0"/>
              </a:spcAft>
              <a:buBlip>
                <a:blip r:embed="rId40"/>
              </a:buBlip>
              <a:defRPr sz="2000">
                <a:solidFill>
                  <a:schemeClr val="tx1"/>
                </a:solidFill>
                <a:latin typeface="+mn-lt"/>
                <a:ea typeface="+mn-ea"/>
                <a:cs typeface="ＭＳ Ｐゴシック" charset="0"/>
              </a:defRPr>
            </a:lvl1pPr>
            <a:lvl2pPr marL="571500" indent="-190500" algn="l" rtl="0" eaLnBrk="1" fontAlgn="base" hangingPunct="1">
              <a:spcBef>
                <a:spcPct val="20000"/>
              </a:spcBef>
              <a:spcAft>
                <a:spcPct val="0"/>
              </a:spcAft>
              <a:buBlip>
                <a:blip r:embed="rId41"/>
              </a:buBlip>
              <a:defRPr sz="2000">
                <a:solidFill>
                  <a:schemeClr val="tx1"/>
                </a:solidFill>
                <a:latin typeface="+mn-lt"/>
                <a:ea typeface="+mn-ea"/>
              </a:defRPr>
            </a:lvl2pPr>
            <a:lvl3pPr marL="952500" indent="-190500" algn="l" rtl="0" eaLnBrk="1" fontAlgn="base" hangingPunct="1">
              <a:spcBef>
                <a:spcPct val="20000"/>
              </a:spcBef>
              <a:spcAft>
                <a:spcPct val="0"/>
              </a:spcAft>
              <a:buChar char="•"/>
              <a:defRPr>
                <a:solidFill>
                  <a:schemeClr val="tx1"/>
                </a:solidFill>
                <a:latin typeface="+mn-lt"/>
                <a:ea typeface="+mn-ea"/>
              </a:defRPr>
            </a:lvl3pPr>
            <a:lvl4pPr marL="1333500" indent="-190500" algn="l" rtl="0" eaLnBrk="1" fontAlgn="base" hangingPunct="1">
              <a:spcBef>
                <a:spcPct val="20000"/>
              </a:spcBef>
              <a:spcAft>
                <a:spcPct val="0"/>
              </a:spcAft>
              <a:buChar char="–"/>
              <a:defRPr sz="1600">
                <a:solidFill>
                  <a:schemeClr val="tx1"/>
                </a:solidFill>
                <a:latin typeface="+mn-lt"/>
                <a:ea typeface="+mn-ea"/>
              </a:defRPr>
            </a:lvl4pPr>
            <a:lvl5pPr marL="1808163" indent="-188913" algn="l" rtl="0" eaLnBrk="1" fontAlgn="base" hangingPunct="1">
              <a:spcBef>
                <a:spcPct val="20000"/>
              </a:spcBef>
              <a:spcAft>
                <a:spcPct val="0"/>
              </a:spcAft>
              <a:buChar char="»"/>
              <a:defRPr sz="1600">
                <a:solidFill>
                  <a:schemeClr val="tx1"/>
                </a:solidFill>
                <a:latin typeface="+mn-lt"/>
                <a:ea typeface="+mn-ea"/>
              </a:defRPr>
            </a:lvl5pPr>
            <a:lvl6pPr marL="2265363" indent="-188913" algn="l" rtl="0" eaLnBrk="1" fontAlgn="base" hangingPunct="1">
              <a:spcBef>
                <a:spcPct val="20000"/>
              </a:spcBef>
              <a:spcAft>
                <a:spcPct val="0"/>
              </a:spcAft>
              <a:buChar char="»"/>
              <a:defRPr sz="1600">
                <a:solidFill>
                  <a:schemeClr val="tx1"/>
                </a:solidFill>
                <a:latin typeface="+mn-lt"/>
                <a:ea typeface="+mn-ea"/>
              </a:defRPr>
            </a:lvl6pPr>
            <a:lvl7pPr marL="2722563" indent="-188913" algn="l" rtl="0" eaLnBrk="1" fontAlgn="base" hangingPunct="1">
              <a:spcBef>
                <a:spcPct val="20000"/>
              </a:spcBef>
              <a:spcAft>
                <a:spcPct val="0"/>
              </a:spcAft>
              <a:buChar char="»"/>
              <a:defRPr sz="1600">
                <a:solidFill>
                  <a:schemeClr val="tx1"/>
                </a:solidFill>
                <a:latin typeface="+mn-lt"/>
                <a:ea typeface="+mn-ea"/>
              </a:defRPr>
            </a:lvl7pPr>
            <a:lvl8pPr marL="3179763" indent="-188913" algn="l" rtl="0" eaLnBrk="1" fontAlgn="base" hangingPunct="1">
              <a:spcBef>
                <a:spcPct val="20000"/>
              </a:spcBef>
              <a:spcAft>
                <a:spcPct val="0"/>
              </a:spcAft>
              <a:buChar char="»"/>
              <a:defRPr sz="1600">
                <a:solidFill>
                  <a:schemeClr val="tx1"/>
                </a:solidFill>
                <a:latin typeface="+mn-lt"/>
                <a:ea typeface="+mn-ea"/>
              </a:defRPr>
            </a:lvl8pPr>
            <a:lvl9pPr marL="3636963" indent="-188913" algn="l" rtl="0" eaLnBrk="1" fontAlgn="base" hangingPunct="1">
              <a:spcBef>
                <a:spcPct val="20000"/>
              </a:spcBef>
              <a:spcAft>
                <a:spcPct val="0"/>
              </a:spcAft>
              <a:buChar char="»"/>
              <a:defRPr sz="1600">
                <a:solidFill>
                  <a:schemeClr val="tx1"/>
                </a:solidFill>
                <a:latin typeface="+mn-lt"/>
                <a:ea typeface="+mn-ea"/>
              </a:defRPr>
            </a:lvl9pPr>
          </a:lstStyle>
          <a:p>
            <a:pPr marL="0" indent="0" algn="ctr">
              <a:spcBef>
                <a:spcPct val="0"/>
              </a:spcBef>
              <a:buNone/>
            </a:pPr>
            <a:fld id="{01A0681F-5D83-4F39-BE59-02F622A80D07}" type="datetime'''Q''1 ''''''''''''''''201''''8'''''''''''">
              <a:rPr lang="da-DK" altLang="en-US" sz="1000" smtClean="0">
                <a:solidFill>
                  <a:schemeClr val="tx2"/>
                </a:solidFill>
                <a:cs typeface="+mn-cs"/>
                <a:sym typeface="+mn-lt"/>
              </a:rPr>
              <a:pPr marL="0" indent="0" algn="ctr">
                <a:spcBef>
                  <a:spcPct val="0"/>
                </a:spcBef>
                <a:buNone/>
              </a:pPr>
              <a:t>Q1 2018</a:t>
            </a:fld>
            <a:endParaRPr lang="da-DK" sz="1000" dirty="0">
              <a:solidFill>
                <a:schemeClr val="tx2"/>
              </a:solidFill>
              <a:cs typeface="+mn-cs"/>
              <a:sym typeface="+mn-lt"/>
            </a:endParaRPr>
          </a:p>
        </p:txBody>
      </p:sp>
      <p:sp useBgFill="1">
        <p:nvSpPr>
          <p:cNvPr id="74" name="Text Placeholder 2">
            <a:extLst>
              <a:ext uri="{FF2B5EF4-FFF2-40B4-BE49-F238E27FC236}">
                <a16:creationId xmlns:a16="http://schemas.microsoft.com/office/drawing/2014/main" id="{7CC96E89-BE7A-4C5E-A3A9-661EF8865BBC}"/>
              </a:ext>
            </a:extLst>
          </p:cNvPr>
          <p:cNvSpPr>
            <a:spLocks noGrp="1"/>
          </p:cNvSpPr>
          <p:nvPr>
            <p:custDataLst>
              <p:tags r:id="rId32"/>
            </p:custDataLst>
          </p:nvPr>
        </p:nvSpPr>
        <p:spPr bwMode="gray">
          <a:xfrm>
            <a:off x="9791699" y="3946525"/>
            <a:ext cx="228600" cy="212725"/>
          </a:xfrm>
          <a:prstGeom prst="rect">
            <a:avLst/>
          </a:prstGeom>
          <a:ln>
            <a:noFill/>
          </a:ln>
        </p:spPr>
        <p:txBody>
          <a:bodyPr vert="horz" wrap="none" lIns="25400" tIns="0" rIns="25400" bIns="0" numCol="1" spcCol="0" rtlCol="0" anchor="b" anchorCtr="0">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spcBef>
                <a:spcPct val="0"/>
              </a:spcBef>
              <a:spcAft>
                <a:spcPct val="0"/>
              </a:spcAft>
              <a:buNone/>
            </a:pPr>
            <a:fld id="{37B99ED6-3DE5-4B9D-821C-D35916F84476}" type="datetime'''''''''''''''''''''''''''24'''''''''''''''''''''''''''''''">
              <a:rPr lang="da-DK" altLang="en-US" sz="1400" smtClean="0">
                <a:sym typeface="+mn-lt"/>
              </a:rPr>
              <a:pPr marL="0" indent="0" algn="ctr">
                <a:spcBef>
                  <a:spcPct val="0"/>
                </a:spcBef>
                <a:spcAft>
                  <a:spcPct val="0"/>
                </a:spcAft>
                <a:buNone/>
              </a:pPr>
              <a:t>24</a:t>
            </a:fld>
            <a:endParaRPr lang="da-DK" sz="1400" dirty="0">
              <a:sym typeface="+mn-lt"/>
            </a:endParaRPr>
          </a:p>
        </p:txBody>
      </p:sp>
      <p:sp>
        <p:nvSpPr>
          <p:cNvPr id="51" name="Pladsholder til tekst 3">
            <a:extLst>
              <a:ext uri="{FF2B5EF4-FFF2-40B4-BE49-F238E27FC236}">
                <a16:creationId xmlns:a16="http://schemas.microsoft.com/office/drawing/2014/main" id="{C5FB0183-7DE8-45A8-A19B-470389D4D915}"/>
              </a:ext>
            </a:extLst>
          </p:cNvPr>
          <p:cNvSpPr>
            <a:spLocks noGrp="1"/>
          </p:cNvSpPr>
          <p:nvPr>
            <p:custDataLst>
              <p:tags r:id="rId33"/>
            </p:custDataLst>
          </p:nvPr>
        </p:nvSpPr>
        <p:spPr bwMode="auto">
          <a:xfrm>
            <a:off x="9772650" y="5667375"/>
            <a:ext cx="266700" cy="3048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190500" indent="-190500" algn="l" rtl="0" eaLnBrk="1" fontAlgn="base" hangingPunct="1">
              <a:spcBef>
                <a:spcPct val="20000"/>
              </a:spcBef>
              <a:spcAft>
                <a:spcPct val="0"/>
              </a:spcAft>
              <a:buBlip>
                <a:blip r:embed="rId40"/>
              </a:buBlip>
              <a:defRPr sz="2000">
                <a:solidFill>
                  <a:schemeClr val="tx1"/>
                </a:solidFill>
                <a:latin typeface="+mn-lt"/>
                <a:ea typeface="+mn-ea"/>
                <a:cs typeface="ＭＳ Ｐゴシック" charset="0"/>
              </a:defRPr>
            </a:lvl1pPr>
            <a:lvl2pPr marL="571500" indent="-190500" algn="l" rtl="0" eaLnBrk="1" fontAlgn="base" hangingPunct="1">
              <a:spcBef>
                <a:spcPct val="20000"/>
              </a:spcBef>
              <a:spcAft>
                <a:spcPct val="0"/>
              </a:spcAft>
              <a:buBlip>
                <a:blip r:embed="rId41"/>
              </a:buBlip>
              <a:defRPr sz="2000">
                <a:solidFill>
                  <a:schemeClr val="tx1"/>
                </a:solidFill>
                <a:latin typeface="+mn-lt"/>
                <a:ea typeface="+mn-ea"/>
              </a:defRPr>
            </a:lvl2pPr>
            <a:lvl3pPr marL="952500" indent="-190500" algn="l" rtl="0" eaLnBrk="1" fontAlgn="base" hangingPunct="1">
              <a:spcBef>
                <a:spcPct val="20000"/>
              </a:spcBef>
              <a:spcAft>
                <a:spcPct val="0"/>
              </a:spcAft>
              <a:buChar char="•"/>
              <a:defRPr>
                <a:solidFill>
                  <a:schemeClr val="tx1"/>
                </a:solidFill>
                <a:latin typeface="+mn-lt"/>
                <a:ea typeface="+mn-ea"/>
              </a:defRPr>
            </a:lvl3pPr>
            <a:lvl4pPr marL="1333500" indent="-190500" algn="l" rtl="0" eaLnBrk="1" fontAlgn="base" hangingPunct="1">
              <a:spcBef>
                <a:spcPct val="20000"/>
              </a:spcBef>
              <a:spcAft>
                <a:spcPct val="0"/>
              </a:spcAft>
              <a:buChar char="–"/>
              <a:defRPr sz="1600">
                <a:solidFill>
                  <a:schemeClr val="tx1"/>
                </a:solidFill>
                <a:latin typeface="+mn-lt"/>
                <a:ea typeface="+mn-ea"/>
              </a:defRPr>
            </a:lvl4pPr>
            <a:lvl5pPr marL="1808163" indent="-188913" algn="l" rtl="0" eaLnBrk="1" fontAlgn="base" hangingPunct="1">
              <a:spcBef>
                <a:spcPct val="20000"/>
              </a:spcBef>
              <a:spcAft>
                <a:spcPct val="0"/>
              </a:spcAft>
              <a:buChar char="»"/>
              <a:defRPr sz="1600">
                <a:solidFill>
                  <a:schemeClr val="tx1"/>
                </a:solidFill>
                <a:latin typeface="+mn-lt"/>
                <a:ea typeface="+mn-ea"/>
              </a:defRPr>
            </a:lvl5pPr>
            <a:lvl6pPr marL="2265363" indent="-188913" algn="l" rtl="0" eaLnBrk="1" fontAlgn="base" hangingPunct="1">
              <a:spcBef>
                <a:spcPct val="20000"/>
              </a:spcBef>
              <a:spcAft>
                <a:spcPct val="0"/>
              </a:spcAft>
              <a:buChar char="»"/>
              <a:defRPr sz="1600">
                <a:solidFill>
                  <a:schemeClr val="tx1"/>
                </a:solidFill>
                <a:latin typeface="+mn-lt"/>
                <a:ea typeface="+mn-ea"/>
              </a:defRPr>
            </a:lvl6pPr>
            <a:lvl7pPr marL="2722563" indent="-188913" algn="l" rtl="0" eaLnBrk="1" fontAlgn="base" hangingPunct="1">
              <a:spcBef>
                <a:spcPct val="20000"/>
              </a:spcBef>
              <a:spcAft>
                <a:spcPct val="0"/>
              </a:spcAft>
              <a:buChar char="»"/>
              <a:defRPr sz="1600">
                <a:solidFill>
                  <a:schemeClr val="tx1"/>
                </a:solidFill>
                <a:latin typeface="+mn-lt"/>
                <a:ea typeface="+mn-ea"/>
              </a:defRPr>
            </a:lvl7pPr>
            <a:lvl8pPr marL="3179763" indent="-188913" algn="l" rtl="0" eaLnBrk="1" fontAlgn="base" hangingPunct="1">
              <a:spcBef>
                <a:spcPct val="20000"/>
              </a:spcBef>
              <a:spcAft>
                <a:spcPct val="0"/>
              </a:spcAft>
              <a:buChar char="»"/>
              <a:defRPr sz="1600">
                <a:solidFill>
                  <a:schemeClr val="tx1"/>
                </a:solidFill>
                <a:latin typeface="+mn-lt"/>
                <a:ea typeface="+mn-ea"/>
              </a:defRPr>
            </a:lvl8pPr>
            <a:lvl9pPr marL="3636963" indent="-188913" algn="l" rtl="0" eaLnBrk="1" fontAlgn="base" hangingPunct="1">
              <a:spcBef>
                <a:spcPct val="20000"/>
              </a:spcBef>
              <a:spcAft>
                <a:spcPct val="0"/>
              </a:spcAft>
              <a:buChar char="»"/>
              <a:defRPr sz="1600">
                <a:solidFill>
                  <a:schemeClr val="tx1"/>
                </a:solidFill>
                <a:latin typeface="+mn-lt"/>
                <a:ea typeface="+mn-ea"/>
              </a:defRPr>
            </a:lvl9pPr>
          </a:lstStyle>
          <a:p>
            <a:pPr marL="0" indent="0" algn="ctr">
              <a:spcBef>
                <a:spcPct val="0"/>
              </a:spcBef>
              <a:buNone/>
            </a:pPr>
            <a:fld id="{65F02BDD-8D4A-4FE6-A46D-51E7752EFF4C}" type="datetime'Q''''3 ''''2''''''''''0''1''''''''''8'''''''''''''''''''''">
              <a:rPr lang="da-DK" altLang="en-US" sz="1000" smtClean="0">
                <a:solidFill>
                  <a:schemeClr val="tx2"/>
                </a:solidFill>
                <a:cs typeface="+mn-cs"/>
                <a:sym typeface="+mn-lt"/>
              </a:rPr>
              <a:pPr marL="0" indent="0" algn="ctr">
                <a:spcBef>
                  <a:spcPct val="0"/>
                </a:spcBef>
                <a:buNone/>
              </a:pPr>
              <a:t>Q3 2018</a:t>
            </a:fld>
            <a:endParaRPr lang="da-DK" sz="1000" dirty="0">
              <a:solidFill>
                <a:schemeClr val="tx2"/>
              </a:solidFill>
              <a:cs typeface="+mn-cs"/>
              <a:sym typeface="+mn-lt"/>
            </a:endParaRPr>
          </a:p>
        </p:txBody>
      </p:sp>
      <p:sp>
        <p:nvSpPr>
          <p:cNvPr id="52" name="Pladsholder til tekst 3">
            <a:extLst>
              <a:ext uri="{FF2B5EF4-FFF2-40B4-BE49-F238E27FC236}">
                <a16:creationId xmlns:a16="http://schemas.microsoft.com/office/drawing/2014/main" id="{5C24BE76-4672-4C76-B583-9A7D718D4321}"/>
              </a:ext>
            </a:extLst>
          </p:cNvPr>
          <p:cNvSpPr>
            <a:spLocks noGrp="1"/>
          </p:cNvSpPr>
          <p:nvPr>
            <p:custDataLst>
              <p:tags r:id="rId34"/>
            </p:custDataLst>
          </p:nvPr>
        </p:nvSpPr>
        <p:spPr bwMode="auto">
          <a:xfrm>
            <a:off x="10123488" y="5667375"/>
            <a:ext cx="266700" cy="3048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190500" indent="-190500" algn="l" rtl="0" eaLnBrk="1" fontAlgn="base" hangingPunct="1">
              <a:spcBef>
                <a:spcPct val="20000"/>
              </a:spcBef>
              <a:spcAft>
                <a:spcPct val="0"/>
              </a:spcAft>
              <a:buBlip>
                <a:blip r:embed="rId40"/>
              </a:buBlip>
              <a:defRPr sz="2000">
                <a:solidFill>
                  <a:schemeClr val="tx1"/>
                </a:solidFill>
                <a:latin typeface="+mn-lt"/>
                <a:ea typeface="+mn-ea"/>
                <a:cs typeface="ＭＳ Ｐゴシック" charset="0"/>
              </a:defRPr>
            </a:lvl1pPr>
            <a:lvl2pPr marL="571500" indent="-190500" algn="l" rtl="0" eaLnBrk="1" fontAlgn="base" hangingPunct="1">
              <a:spcBef>
                <a:spcPct val="20000"/>
              </a:spcBef>
              <a:spcAft>
                <a:spcPct val="0"/>
              </a:spcAft>
              <a:buBlip>
                <a:blip r:embed="rId41"/>
              </a:buBlip>
              <a:defRPr sz="2000">
                <a:solidFill>
                  <a:schemeClr val="tx1"/>
                </a:solidFill>
                <a:latin typeface="+mn-lt"/>
                <a:ea typeface="+mn-ea"/>
              </a:defRPr>
            </a:lvl2pPr>
            <a:lvl3pPr marL="952500" indent="-190500" algn="l" rtl="0" eaLnBrk="1" fontAlgn="base" hangingPunct="1">
              <a:spcBef>
                <a:spcPct val="20000"/>
              </a:spcBef>
              <a:spcAft>
                <a:spcPct val="0"/>
              </a:spcAft>
              <a:buChar char="•"/>
              <a:defRPr>
                <a:solidFill>
                  <a:schemeClr val="tx1"/>
                </a:solidFill>
                <a:latin typeface="+mn-lt"/>
                <a:ea typeface="+mn-ea"/>
              </a:defRPr>
            </a:lvl3pPr>
            <a:lvl4pPr marL="1333500" indent="-190500" algn="l" rtl="0" eaLnBrk="1" fontAlgn="base" hangingPunct="1">
              <a:spcBef>
                <a:spcPct val="20000"/>
              </a:spcBef>
              <a:spcAft>
                <a:spcPct val="0"/>
              </a:spcAft>
              <a:buChar char="–"/>
              <a:defRPr sz="1600">
                <a:solidFill>
                  <a:schemeClr val="tx1"/>
                </a:solidFill>
                <a:latin typeface="+mn-lt"/>
                <a:ea typeface="+mn-ea"/>
              </a:defRPr>
            </a:lvl4pPr>
            <a:lvl5pPr marL="1808163" indent="-188913" algn="l" rtl="0" eaLnBrk="1" fontAlgn="base" hangingPunct="1">
              <a:spcBef>
                <a:spcPct val="20000"/>
              </a:spcBef>
              <a:spcAft>
                <a:spcPct val="0"/>
              </a:spcAft>
              <a:buChar char="»"/>
              <a:defRPr sz="1600">
                <a:solidFill>
                  <a:schemeClr val="tx1"/>
                </a:solidFill>
                <a:latin typeface="+mn-lt"/>
                <a:ea typeface="+mn-ea"/>
              </a:defRPr>
            </a:lvl5pPr>
            <a:lvl6pPr marL="2265363" indent="-188913" algn="l" rtl="0" eaLnBrk="1" fontAlgn="base" hangingPunct="1">
              <a:spcBef>
                <a:spcPct val="20000"/>
              </a:spcBef>
              <a:spcAft>
                <a:spcPct val="0"/>
              </a:spcAft>
              <a:buChar char="»"/>
              <a:defRPr sz="1600">
                <a:solidFill>
                  <a:schemeClr val="tx1"/>
                </a:solidFill>
                <a:latin typeface="+mn-lt"/>
                <a:ea typeface="+mn-ea"/>
              </a:defRPr>
            </a:lvl6pPr>
            <a:lvl7pPr marL="2722563" indent="-188913" algn="l" rtl="0" eaLnBrk="1" fontAlgn="base" hangingPunct="1">
              <a:spcBef>
                <a:spcPct val="20000"/>
              </a:spcBef>
              <a:spcAft>
                <a:spcPct val="0"/>
              </a:spcAft>
              <a:buChar char="»"/>
              <a:defRPr sz="1600">
                <a:solidFill>
                  <a:schemeClr val="tx1"/>
                </a:solidFill>
                <a:latin typeface="+mn-lt"/>
                <a:ea typeface="+mn-ea"/>
              </a:defRPr>
            </a:lvl7pPr>
            <a:lvl8pPr marL="3179763" indent="-188913" algn="l" rtl="0" eaLnBrk="1" fontAlgn="base" hangingPunct="1">
              <a:spcBef>
                <a:spcPct val="20000"/>
              </a:spcBef>
              <a:spcAft>
                <a:spcPct val="0"/>
              </a:spcAft>
              <a:buChar char="»"/>
              <a:defRPr sz="1600">
                <a:solidFill>
                  <a:schemeClr val="tx1"/>
                </a:solidFill>
                <a:latin typeface="+mn-lt"/>
                <a:ea typeface="+mn-ea"/>
              </a:defRPr>
            </a:lvl8pPr>
            <a:lvl9pPr marL="3636963" indent="-188913" algn="l" rtl="0" eaLnBrk="1" fontAlgn="base" hangingPunct="1">
              <a:spcBef>
                <a:spcPct val="20000"/>
              </a:spcBef>
              <a:spcAft>
                <a:spcPct val="0"/>
              </a:spcAft>
              <a:buChar char="»"/>
              <a:defRPr sz="1600">
                <a:solidFill>
                  <a:schemeClr val="tx1"/>
                </a:solidFill>
                <a:latin typeface="+mn-lt"/>
                <a:ea typeface="+mn-ea"/>
              </a:defRPr>
            </a:lvl9pPr>
          </a:lstStyle>
          <a:p>
            <a:pPr marL="0" indent="0" algn="ctr">
              <a:spcBef>
                <a:spcPct val="0"/>
              </a:spcBef>
              <a:buNone/>
            </a:pPr>
            <a:fld id="{6AA511AD-4062-4162-BB1D-67F8984AEB8C}" type="datetime'''Q''''''''''''''''''''''''4'' ''''''''''''2''''01''''8'">
              <a:rPr lang="da-DK" altLang="en-US" sz="1000" smtClean="0">
                <a:solidFill>
                  <a:schemeClr val="tx2"/>
                </a:solidFill>
                <a:cs typeface="+mn-cs"/>
                <a:sym typeface="+mn-lt"/>
              </a:rPr>
              <a:pPr marL="0" indent="0" algn="ctr">
                <a:spcBef>
                  <a:spcPct val="0"/>
                </a:spcBef>
                <a:buNone/>
              </a:pPr>
              <a:t>Q4 2018</a:t>
            </a:fld>
            <a:endParaRPr lang="da-DK" sz="1000" dirty="0">
              <a:solidFill>
                <a:schemeClr val="tx2"/>
              </a:solidFill>
              <a:cs typeface="+mn-cs"/>
              <a:sym typeface="+mn-lt"/>
            </a:endParaRPr>
          </a:p>
        </p:txBody>
      </p:sp>
      <p:sp useBgFill="1">
        <p:nvSpPr>
          <p:cNvPr id="64" name="Text Placeholder 2">
            <a:extLst>
              <a:ext uri="{FF2B5EF4-FFF2-40B4-BE49-F238E27FC236}">
                <a16:creationId xmlns:a16="http://schemas.microsoft.com/office/drawing/2014/main" id="{EBDA6BB4-05F3-4340-A241-7A99BC92850D}"/>
              </a:ext>
            </a:extLst>
          </p:cNvPr>
          <p:cNvSpPr>
            <a:spLocks noGrp="1"/>
          </p:cNvSpPr>
          <p:nvPr>
            <p:custDataLst>
              <p:tags r:id="rId35"/>
            </p:custDataLst>
          </p:nvPr>
        </p:nvSpPr>
        <p:spPr bwMode="gray">
          <a:xfrm>
            <a:off x="7691438" y="4418014"/>
            <a:ext cx="228600" cy="212725"/>
          </a:xfrm>
          <a:prstGeom prst="rect">
            <a:avLst/>
          </a:prstGeom>
          <a:ln>
            <a:noFill/>
          </a:ln>
        </p:spPr>
        <p:txBody>
          <a:bodyPr vert="horz" wrap="none" lIns="25400" tIns="0" rIns="25400" bIns="0" numCol="1" spcCol="0" rtlCol="0" anchor="b" anchorCtr="0">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spcBef>
                <a:spcPct val="0"/>
              </a:spcBef>
              <a:spcAft>
                <a:spcPct val="0"/>
              </a:spcAft>
              <a:buNone/>
            </a:pPr>
            <a:fld id="{4836DE11-9849-4CBC-95E2-FE637C8E96A1}" type="datetime'''''''''''''''''''''''''''''''''''''''''''2''''''''''1'''''">
              <a:rPr lang="da-DK" altLang="en-US" sz="1400" smtClean="0">
                <a:sym typeface="+mn-lt"/>
              </a:rPr>
              <a:pPr marL="0" indent="0" algn="ctr">
                <a:spcBef>
                  <a:spcPct val="0"/>
                </a:spcBef>
                <a:spcAft>
                  <a:spcPct val="0"/>
                </a:spcAft>
                <a:buNone/>
              </a:pPr>
              <a:t>21</a:t>
            </a:fld>
            <a:endParaRPr lang="da-DK" sz="1400" dirty="0">
              <a:sym typeface="+mn-lt"/>
            </a:endParaRPr>
          </a:p>
        </p:txBody>
      </p:sp>
    </p:spTree>
    <p:extLst>
      <p:ext uri="{BB962C8B-B14F-4D97-AF65-F5344CB8AC3E}">
        <p14:creationId xmlns:p14="http://schemas.microsoft.com/office/powerpoint/2010/main" val="815541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0D8AF862-5DD0-4A7A-A68E-808EE4432EF2}"/>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400" name="think-cell Slide" r:id="rId22" imgW="360" imgH="360" progId="TCLayout.ActiveDocument.1">
                  <p:embed/>
                </p:oleObj>
              </mc:Choice>
              <mc:Fallback>
                <p:oleObj name="think-cell Slide" r:id="rId22" imgW="360" imgH="360" progId="TCLayout.ActiveDocument.1">
                  <p:embed/>
                  <p:pic>
                    <p:nvPicPr>
                      <p:cNvPr id="8" name="Objekt 7" hidden="1">
                        <a:extLst>
                          <a:ext uri="{FF2B5EF4-FFF2-40B4-BE49-F238E27FC236}">
                            <a16:creationId xmlns:a16="http://schemas.microsoft.com/office/drawing/2014/main" id="{0D8AF862-5DD0-4A7A-A68E-808EE4432EF2}"/>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42" name="Rektangel 41" hidden="1">
            <a:extLst>
              <a:ext uri="{FF2B5EF4-FFF2-40B4-BE49-F238E27FC236}">
                <a16:creationId xmlns:a16="http://schemas.microsoft.com/office/drawing/2014/main" id="{24C10981-8926-44A6-ACED-E709CEB1E86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da-DK" sz="1400" dirty="0">
              <a:latin typeface="Gill Sans MT" panose="020B0502020104020203" pitchFamily="34" charset="0"/>
              <a:ea typeface="MS PGothic" panose="020B0600070205080204" pitchFamily="34" charset="-128"/>
              <a:sym typeface="Gill Sans MT" panose="020B0502020104020203" pitchFamily="34" charset="0"/>
            </a:endParaRPr>
          </a:p>
        </p:txBody>
      </p:sp>
      <p:sp>
        <p:nvSpPr>
          <p:cNvPr id="6" name="Titel 5">
            <a:extLst>
              <a:ext uri="{FF2B5EF4-FFF2-40B4-BE49-F238E27FC236}">
                <a16:creationId xmlns:a16="http://schemas.microsoft.com/office/drawing/2014/main" id="{3971C283-8E79-4A64-A330-FFF9ED124722}"/>
              </a:ext>
            </a:extLst>
          </p:cNvPr>
          <p:cNvSpPr>
            <a:spLocks noGrp="1"/>
          </p:cNvSpPr>
          <p:nvPr>
            <p:ph type="title"/>
          </p:nvPr>
        </p:nvSpPr>
        <p:spPr>
          <a:xfrm>
            <a:off x="581192" y="614407"/>
            <a:ext cx="11029616" cy="576072"/>
          </a:xfrm>
        </p:spPr>
        <p:txBody>
          <a:bodyPr>
            <a:normAutofit/>
          </a:bodyPr>
          <a:lstStyle/>
          <a:p>
            <a:r>
              <a:rPr lang="en-US" dirty="0"/>
              <a:t>Strong increase in NGAL sales offset by decrease in antibodies/ELISA kits</a:t>
            </a:r>
            <a:endParaRPr lang="da-DK" dirty="0"/>
          </a:p>
        </p:txBody>
      </p:sp>
      <p:sp>
        <p:nvSpPr>
          <p:cNvPr id="7" name="Pladsholder til indhold 6">
            <a:extLst>
              <a:ext uri="{FF2B5EF4-FFF2-40B4-BE49-F238E27FC236}">
                <a16:creationId xmlns:a16="http://schemas.microsoft.com/office/drawing/2014/main" id="{58D70A62-0323-4756-8AC4-0E8C8B8A4A58}"/>
              </a:ext>
            </a:extLst>
          </p:cNvPr>
          <p:cNvSpPr>
            <a:spLocks noGrp="1"/>
          </p:cNvSpPr>
          <p:nvPr>
            <p:ph idx="1"/>
          </p:nvPr>
        </p:nvSpPr>
        <p:spPr/>
        <p:txBody>
          <a:bodyPr/>
          <a:lstStyle/>
          <a:p>
            <a:pPr marL="0" indent="0">
              <a:buNone/>
            </a:pPr>
            <a:r>
              <a:rPr lang="en-US" b="1" dirty="0"/>
              <a:t>Revenue by product category (</a:t>
            </a:r>
            <a:r>
              <a:rPr lang="en-US" b="1" dirty="0" err="1"/>
              <a:t>DKKm</a:t>
            </a:r>
            <a:r>
              <a:rPr lang="en-US" b="1" dirty="0"/>
              <a:t>)</a:t>
            </a:r>
          </a:p>
          <a:p>
            <a:endParaRPr lang="da-DK" dirty="0"/>
          </a:p>
        </p:txBody>
      </p:sp>
      <p:graphicFrame>
        <p:nvGraphicFramePr>
          <p:cNvPr id="29" name="Chart 3">
            <a:extLst>
              <a:ext uri="{FF2B5EF4-FFF2-40B4-BE49-F238E27FC236}">
                <a16:creationId xmlns:a16="http://schemas.microsoft.com/office/drawing/2014/main" id="{C1F16565-EEC4-4B94-8BD9-852AB6CEA456}"/>
              </a:ext>
            </a:extLst>
          </p:cNvPr>
          <p:cNvGraphicFramePr/>
          <p:nvPr>
            <p:custDataLst>
              <p:tags r:id="rId4"/>
            </p:custDataLst>
            <p:extLst/>
          </p:nvPr>
        </p:nvGraphicFramePr>
        <p:xfrm>
          <a:off x="498475" y="2373313"/>
          <a:ext cx="5522913" cy="3395662"/>
        </p:xfrm>
        <a:graphic>
          <a:graphicData uri="http://schemas.openxmlformats.org/drawingml/2006/chart">
            <c:chart xmlns:c="http://schemas.openxmlformats.org/drawingml/2006/chart" xmlns:r="http://schemas.openxmlformats.org/officeDocument/2006/relationships" r:id="rId24"/>
          </a:graphicData>
        </a:graphic>
      </p:graphicFrame>
      <p:sp>
        <p:nvSpPr>
          <p:cNvPr id="64" name="Rectangle 3">
            <a:extLst>
              <a:ext uri="{FF2B5EF4-FFF2-40B4-BE49-F238E27FC236}">
                <a16:creationId xmlns:a16="http://schemas.microsoft.com/office/drawing/2014/main" id="{5E5655CA-C67D-4ED2-8004-2E5CD28C7E12}"/>
              </a:ext>
            </a:extLst>
          </p:cNvPr>
          <p:cNvSpPr>
            <a:spLocks noGrp="1" noChangeArrowheads="1"/>
          </p:cNvSpPr>
          <p:nvPr>
            <p:custDataLst>
              <p:tags r:id="rId5"/>
            </p:custDataLst>
          </p:nvPr>
        </p:nvSpPr>
        <p:spPr bwMode="gray">
          <a:xfrm>
            <a:off x="1355725" y="3011488"/>
            <a:ext cx="268288" cy="21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25400" tIns="0" rIns="25400" bIns="0" numCol="1" spcCol="0" anchor="b" anchorCtr="0" compatLnSpc="1">
            <a:prstTxWarp prst="textNoShape">
              <a:avLst/>
            </a:prstTxWarp>
            <a:noAutofit/>
          </a:bodyPr>
          <a:lstStyle>
            <a:lvl1pPr marL="190500" indent="-190500" algn="l" rtl="0" eaLnBrk="0" fontAlgn="base" hangingPunct="0">
              <a:spcBef>
                <a:spcPct val="20000"/>
              </a:spcBef>
              <a:spcAft>
                <a:spcPct val="0"/>
              </a:spcAft>
              <a:buBlip>
                <a:blip r:embed="rId25"/>
              </a:buBlip>
              <a:defRPr sz="2000">
                <a:solidFill>
                  <a:schemeClr val="tx1"/>
                </a:solidFill>
                <a:latin typeface="+mn-lt"/>
                <a:ea typeface="+mn-ea"/>
                <a:cs typeface="ＭＳ Ｐゴシック" charset="0"/>
              </a:defRPr>
            </a:lvl1pPr>
            <a:lvl2pPr marL="571500" indent="-190500" algn="l" rtl="0" eaLnBrk="0" fontAlgn="base" hangingPunct="0">
              <a:spcBef>
                <a:spcPct val="20000"/>
              </a:spcBef>
              <a:spcAft>
                <a:spcPct val="0"/>
              </a:spcAft>
              <a:buBlip>
                <a:blip r:embed="rId26"/>
              </a:buBlip>
              <a:defRPr sz="2000">
                <a:solidFill>
                  <a:schemeClr val="tx1"/>
                </a:solidFill>
                <a:latin typeface="+mn-lt"/>
                <a:ea typeface="+mn-ea"/>
              </a:defRPr>
            </a:lvl2pPr>
            <a:lvl3pPr marL="952500" indent="-190500" algn="l" rtl="0" eaLnBrk="0" fontAlgn="base" hangingPunct="0">
              <a:spcBef>
                <a:spcPct val="20000"/>
              </a:spcBef>
              <a:spcAft>
                <a:spcPct val="0"/>
              </a:spcAft>
              <a:buChar char="•"/>
              <a:defRPr>
                <a:solidFill>
                  <a:schemeClr val="tx1"/>
                </a:solidFill>
                <a:latin typeface="+mn-lt"/>
                <a:ea typeface="+mn-ea"/>
              </a:defRPr>
            </a:lvl3pPr>
            <a:lvl4pPr marL="1333500" indent="-190500" algn="l" rtl="0" eaLnBrk="0" fontAlgn="base" hangingPunct="0">
              <a:spcBef>
                <a:spcPct val="20000"/>
              </a:spcBef>
              <a:spcAft>
                <a:spcPct val="0"/>
              </a:spcAft>
              <a:buChar char="–"/>
              <a:defRPr sz="1600">
                <a:solidFill>
                  <a:schemeClr val="tx1"/>
                </a:solidFill>
                <a:latin typeface="+mn-lt"/>
                <a:ea typeface="+mn-ea"/>
              </a:defRPr>
            </a:lvl4pPr>
            <a:lvl5pPr marL="1808163" indent="-188913" algn="l" rtl="0" eaLnBrk="0" fontAlgn="base" hangingPunct="0">
              <a:spcBef>
                <a:spcPct val="20000"/>
              </a:spcBef>
              <a:spcAft>
                <a:spcPct val="0"/>
              </a:spcAft>
              <a:buChar char="»"/>
              <a:defRPr sz="1600">
                <a:solidFill>
                  <a:schemeClr val="tx1"/>
                </a:solidFill>
                <a:latin typeface="+mn-lt"/>
                <a:ea typeface="+mn-ea"/>
              </a:defRPr>
            </a:lvl5pPr>
            <a:lvl6pPr marL="2265363" indent="-188913" algn="l" rtl="0" fontAlgn="base">
              <a:spcBef>
                <a:spcPct val="20000"/>
              </a:spcBef>
              <a:spcAft>
                <a:spcPct val="0"/>
              </a:spcAft>
              <a:buChar char="»"/>
              <a:defRPr sz="1600">
                <a:solidFill>
                  <a:schemeClr val="tx1"/>
                </a:solidFill>
                <a:latin typeface="+mn-lt"/>
                <a:ea typeface="+mn-ea"/>
              </a:defRPr>
            </a:lvl6pPr>
            <a:lvl7pPr marL="2722563" indent="-188913" algn="l" rtl="0" fontAlgn="base">
              <a:spcBef>
                <a:spcPct val="20000"/>
              </a:spcBef>
              <a:spcAft>
                <a:spcPct val="0"/>
              </a:spcAft>
              <a:buChar char="»"/>
              <a:defRPr sz="1600">
                <a:solidFill>
                  <a:schemeClr val="tx1"/>
                </a:solidFill>
                <a:latin typeface="+mn-lt"/>
                <a:ea typeface="+mn-ea"/>
              </a:defRPr>
            </a:lvl7pPr>
            <a:lvl8pPr marL="3179763" indent="-188913" algn="l" rtl="0" fontAlgn="base">
              <a:spcBef>
                <a:spcPct val="20000"/>
              </a:spcBef>
              <a:spcAft>
                <a:spcPct val="0"/>
              </a:spcAft>
              <a:buChar char="»"/>
              <a:defRPr sz="1600">
                <a:solidFill>
                  <a:schemeClr val="tx1"/>
                </a:solidFill>
                <a:latin typeface="+mn-lt"/>
                <a:ea typeface="+mn-ea"/>
              </a:defRPr>
            </a:lvl8pPr>
            <a:lvl9pPr marL="3636963" indent="-188913" algn="l" rtl="0" fontAlgn="base">
              <a:spcBef>
                <a:spcPct val="20000"/>
              </a:spcBef>
              <a:spcAft>
                <a:spcPct val="0"/>
              </a:spcAft>
              <a:buChar char="»"/>
              <a:defRPr sz="1600">
                <a:solidFill>
                  <a:schemeClr val="tx1"/>
                </a:solidFill>
                <a:latin typeface="+mn-lt"/>
                <a:ea typeface="+mn-ea"/>
              </a:defRPr>
            </a:lvl9pPr>
          </a:lstStyle>
          <a:p>
            <a:pPr marL="0" indent="0" algn="ctr">
              <a:spcBef>
                <a:spcPct val="0"/>
              </a:spcBef>
              <a:buNone/>
            </a:pPr>
            <a:fld id="{C45AE100-8367-4962-B429-40B7A299F770}" type="datetime'''9''''''''''''''''.''''''2'''''''''''''''''''''''''''''">
              <a:rPr lang="da-DK" altLang="en-US" sz="1400" smtClean="0">
                <a:solidFill>
                  <a:schemeClr val="tx2"/>
                </a:solidFill>
                <a:ea typeface="MS PGothic" panose="020B0600070205080204" pitchFamily="34" charset="-128"/>
                <a:cs typeface="+mn-cs"/>
              </a:rPr>
              <a:pPr marL="0" indent="0" algn="ctr">
                <a:spcBef>
                  <a:spcPct val="0"/>
                </a:spcBef>
                <a:buNone/>
              </a:pPr>
              <a:t>9.2</a:t>
            </a:fld>
            <a:endParaRPr lang="da-DK" altLang="da-DK" sz="1400" dirty="0">
              <a:solidFill>
                <a:schemeClr val="tx2"/>
              </a:solidFill>
              <a:ea typeface="MS PGothic" panose="020B0600070205080204" pitchFamily="34" charset="-128"/>
              <a:cs typeface="+mn-cs"/>
              <a:sym typeface="+mn-lt"/>
            </a:endParaRPr>
          </a:p>
        </p:txBody>
      </p:sp>
      <p:sp>
        <p:nvSpPr>
          <p:cNvPr id="58" name="Pladsholder til tekst 26">
            <a:extLst>
              <a:ext uri="{FF2B5EF4-FFF2-40B4-BE49-F238E27FC236}">
                <a16:creationId xmlns:a16="http://schemas.microsoft.com/office/drawing/2014/main" id="{2902AEA8-E492-4871-A2C1-D532285191BE}"/>
              </a:ext>
            </a:extLst>
          </p:cNvPr>
          <p:cNvSpPr>
            <a:spLocks noGrp="1"/>
          </p:cNvSpPr>
          <p:nvPr>
            <p:custDataLst>
              <p:tags r:id="rId6"/>
            </p:custDataLst>
          </p:nvPr>
        </p:nvSpPr>
        <p:spPr bwMode="auto">
          <a:xfrm>
            <a:off x="839788" y="5745162"/>
            <a:ext cx="820738" cy="4254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buNone/>
            </a:pPr>
            <a:fld id="{A8CE2C73-FA21-40F8-A81E-8A764229FB20}" type="datetime'''''''T''''h''e'''' ''N''''''G''''''''''AL'' ''Te''s''''t™'">
              <a:rPr lang="en-US" altLang="en-US" sz="1400" smtClean="0">
                <a:solidFill>
                  <a:schemeClr val="tx2"/>
                </a:solidFill>
                <a:ea typeface="MS PGothic" panose="020B0600070205080204" pitchFamily="34" charset="-128"/>
              </a:rPr>
              <a:pPr marL="0" indent="0" algn="ctr">
                <a:lnSpc>
                  <a:spcPct val="100000"/>
                </a:lnSpc>
                <a:spcBef>
                  <a:spcPct val="0"/>
                </a:spcBef>
                <a:buNone/>
              </a:pPr>
              <a:t>The NGAL Test™</a:t>
            </a:fld>
            <a:endParaRPr lang="da-DK" sz="1400" dirty="0">
              <a:solidFill>
                <a:schemeClr val="tx2"/>
              </a:solidFill>
              <a:ea typeface="MS PGothic" panose="020B0600070205080204" pitchFamily="34" charset="-128"/>
              <a:sym typeface="+mn-lt"/>
            </a:endParaRPr>
          </a:p>
        </p:txBody>
      </p:sp>
      <p:sp>
        <p:nvSpPr>
          <p:cNvPr id="60" name="Pladsholder til tekst 25">
            <a:extLst>
              <a:ext uri="{FF2B5EF4-FFF2-40B4-BE49-F238E27FC236}">
                <a16:creationId xmlns:a16="http://schemas.microsoft.com/office/drawing/2014/main" id="{35238137-CE87-4C73-8466-D9EAF046FFF1}"/>
              </a:ext>
            </a:extLst>
          </p:cNvPr>
          <p:cNvSpPr>
            <a:spLocks noGrp="1"/>
          </p:cNvSpPr>
          <p:nvPr>
            <p:custDataLst>
              <p:tags r:id="rId7"/>
            </p:custDataLst>
          </p:nvPr>
        </p:nvSpPr>
        <p:spPr bwMode="auto">
          <a:xfrm>
            <a:off x="4694238" y="5745162"/>
            <a:ext cx="1147763" cy="4254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190500" indent="-190500" algn="l" rtl="0" eaLnBrk="1" fontAlgn="base" hangingPunct="1">
              <a:spcBef>
                <a:spcPct val="20000"/>
              </a:spcBef>
              <a:spcAft>
                <a:spcPct val="0"/>
              </a:spcAft>
              <a:buBlip>
                <a:blip r:embed="rId25"/>
              </a:buBlip>
              <a:defRPr sz="2000">
                <a:solidFill>
                  <a:schemeClr val="tx1"/>
                </a:solidFill>
                <a:latin typeface="+mn-lt"/>
                <a:ea typeface="+mn-ea"/>
                <a:cs typeface="ＭＳ Ｐゴシック" charset="0"/>
              </a:defRPr>
            </a:lvl1pPr>
            <a:lvl2pPr marL="571500" indent="-190500" algn="l" rtl="0" eaLnBrk="1" fontAlgn="base" hangingPunct="1">
              <a:spcBef>
                <a:spcPct val="20000"/>
              </a:spcBef>
              <a:spcAft>
                <a:spcPct val="0"/>
              </a:spcAft>
              <a:buBlip>
                <a:blip r:embed="rId26"/>
              </a:buBlip>
              <a:defRPr sz="2000">
                <a:solidFill>
                  <a:schemeClr val="tx1"/>
                </a:solidFill>
                <a:latin typeface="+mn-lt"/>
                <a:ea typeface="+mn-ea"/>
              </a:defRPr>
            </a:lvl2pPr>
            <a:lvl3pPr marL="952500" indent="-190500" algn="l" rtl="0" eaLnBrk="1" fontAlgn="base" hangingPunct="1">
              <a:spcBef>
                <a:spcPct val="20000"/>
              </a:spcBef>
              <a:spcAft>
                <a:spcPct val="0"/>
              </a:spcAft>
              <a:buChar char="•"/>
              <a:defRPr>
                <a:solidFill>
                  <a:schemeClr val="tx1"/>
                </a:solidFill>
                <a:latin typeface="+mn-lt"/>
                <a:ea typeface="+mn-ea"/>
              </a:defRPr>
            </a:lvl3pPr>
            <a:lvl4pPr marL="1333500" indent="-190500" algn="l" rtl="0" eaLnBrk="1" fontAlgn="base" hangingPunct="1">
              <a:spcBef>
                <a:spcPct val="20000"/>
              </a:spcBef>
              <a:spcAft>
                <a:spcPct val="0"/>
              </a:spcAft>
              <a:buChar char="–"/>
              <a:defRPr sz="1600">
                <a:solidFill>
                  <a:schemeClr val="tx1"/>
                </a:solidFill>
                <a:latin typeface="+mn-lt"/>
                <a:ea typeface="+mn-ea"/>
              </a:defRPr>
            </a:lvl4pPr>
            <a:lvl5pPr marL="1808163" indent="-188913" algn="l" rtl="0" eaLnBrk="1" fontAlgn="base" hangingPunct="1">
              <a:spcBef>
                <a:spcPct val="20000"/>
              </a:spcBef>
              <a:spcAft>
                <a:spcPct val="0"/>
              </a:spcAft>
              <a:buChar char="»"/>
              <a:defRPr sz="1600">
                <a:solidFill>
                  <a:schemeClr val="tx1"/>
                </a:solidFill>
                <a:latin typeface="+mn-lt"/>
                <a:ea typeface="+mn-ea"/>
              </a:defRPr>
            </a:lvl5pPr>
            <a:lvl6pPr marL="2265363" indent="-188913" algn="l" rtl="0" eaLnBrk="1" fontAlgn="base" hangingPunct="1">
              <a:spcBef>
                <a:spcPct val="20000"/>
              </a:spcBef>
              <a:spcAft>
                <a:spcPct val="0"/>
              </a:spcAft>
              <a:buChar char="»"/>
              <a:defRPr sz="1600">
                <a:solidFill>
                  <a:schemeClr val="tx1"/>
                </a:solidFill>
                <a:latin typeface="+mn-lt"/>
                <a:ea typeface="+mn-ea"/>
              </a:defRPr>
            </a:lvl6pPr>
            <a:lvl7pPr marL="2722563" indent="-188913" algn="l" rtl="0" eaLnBrk="1" fontAlgn="base" hangingPunct="1">
              <a:spcBef>
                <a:spcPct val="20000"/>
              </a:spcBef>
              <a:spcAft>
                <a:spcPct val="0"/>
              </a:spcAft>
              <a:buChar char="»"/>
              <a:defRPr sz="1600">
                <a:solidFill>
                  <a:schemeClr val="tx1"/>
                </a:solidFill>
                <a:latin typeface="+mn-lt"/>
                <a:ea typeface="+mn-ea"/>
              </a:defRPr>
            </a:lvl7pPr>
            <a:lvl8pPr marL="3179763" indent="-188913" algn="l" rtl="0" eaLnBrk="1" fontAlgn="base" hangingPunct="1">
              <a:spcBef>
                <a:spcPct val="20000"/>
              </a:spcBef>
              <a:spcAft>
                <a:spcPct val="0"/>
              </a:spcAft>
              <a:buChar char="»"/>
              <a:defRPr sz="1600">
                <a:solidFill>
                  <a:schemeClr val="tx1"/>
                </a:solidFill>
                <a:latin typeface="+mn-lt"/>
                <a:ea typeface="+mn-ea"/>
              </a:defRPr>
            </a:lvl8pPr>
            <a:lvl9pPr marL="3636963" indent="-188913" algn="l" rtl="0" eaLnBrk="1" fontAlgn="base" hangingPunct="1">
              <a:spcBef>
                <a:spcPct val="20000"/>
              </a:spcBef>
              <a:spcAft>
                <a:spcPct val="0"/>
              </a:spcAft>
              <a:buChar char="»"/>
              <a:defRPr sz="1600">
                <a:solidFill>
                  <a:schemeClr val="tx1"/>
                </a:solidFill>
                <a:latin typeface="+mn-lt"/>
                <a:ea typeface="+mn-ea"/>
              </a:defRPr>
            </a:lvl9pPr>
          </a:lstStyle>
          <a:p>
            <a:pPr marL="0" indent="0" algn="ctr">
              <a:spcBef>
                <a:spcPct val="0"/>
              </a:spcBef>
              <a:buNone/>
            </a:pPr>
            <a:fld id="{A916DAF4-22EE-4986-B4C1-D6D08F01529F}" type="datetime'Othe''''r p''roducts'''' ''an''d ''''l''''i''''''''''''censes'">
              <a:rPr lang="en-US" altLang="en-US" sz="1400" smtClean="0">
                <a:solidFill>
                  <a:schemeClr val="tx2"/>
                </a:solidFill>
                <a:ea typeface="MS PGothic" panose="020B0600070205080204" pitchFamily="34" charset="-128"/>
                <a:cs typeface="+mn-cs"/>
              </a:rPr>
              <a:pPr marL="0" indent="0" algn="ctr">
                <a:spcBef>
                  <a:spcPct val="0"/>
                </a:spcBef>
                <a:buNone/>
              </a:pPr>
              <a:t>Other products and licenses</a:t>
            </a:fld>
            <a:endParaRPr lang="da-DK" sz="1400" dirty="0">
              <a:solidFill>
                <a:schemeClr val="tx2"/>
              </a:solidFill>
              <a:ea typeface="MS PGothic" panose="020B0600070205080204" pitchFamily="34" charset="-128"/>
              <a:cs typeface="+mn-cs"/>
              <a:sym typeface="+mn-lt"/>
            </a:endParaRPr>
          </a:p>
        </p:txBody>
      </p:sp>
      <p:sp>
        <p:nvSpPr>
          <p:cNvPr id="59" name="Pladsholder til tekst 6">
            <a:extLst>
              <a:ext uri="{FF2B5EF4-FFF2-40B4-BE49-F238E27FC236}">
                <a16:creationId xmlns:a16="http://schemas.microsoft.com/office/drawing/2014/main" id="{F7E83CC9-D73C-454F-9002-EAC73AD2484A}"/>
              </a:ext>
            </a:extLst>
          </p:cNvPr>
          <p:cNvSpPr>
            <a:spLocks noGrp="1"/>
          </p:cNvSpPr>
          <p:nvPr>
            <p:custDataLst>
              <p:tags r:id="rId8"/>
            </p:custDataLst>
          </p:nvPr>
        </p:nvSpPr>
        <p:spPr bwMode="auto">
          <a:xfrm>
            <a:off x="2222500" y="5745163"/>
            <a:ext cx="735013"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buNone/>
            </a:pPr>
            <a:fld id="{D2861C7B-5BC2-42EB-BADC-53A7FA3694F0}" type="datetime'''''E''''''''L''''I''''S''''''A'''''''''' ''''''''k''its'''">
              <a:rPr lang="en-US" altLang="en-US" sz="1400" smtClean="0">
                <a:solidFill>
                  <a:schemeClr val="tx2"/>
                </a:solidFill>
                <a:ea typeface="MS PGothic" panose="020B0600070205080204" pitchFamily="34" charset="-128"/>
              </a:rPr>
              <a:pPr marL="0" indent="0" algn="ctr">
                <a:lnSpc>
                  <a:spcPct val="100000"/>
                </a:lnSpc>
                <a:spcBef>
                  <a:spcPct val="0"/>
                </a:spcBef>
                <a:buNone/>
              </a:pPr>
              <a:t>ELISA kits</a:t>
            </a:fld>
            <a:endParaRPr lang="da-DK" sz="1400" dirty="0">
              <a:solidFill>
                <a:schemeClr val="tx2"/>
              </a:solidFill>
              <a:ea typeface="MS PGothic" panose="020B0600070205080204" pitchFamily="34" charset="-128"/>
              <a:sym typeface="+mn-lt"/>
            </a:endParaRPr>
          </a:p>
        </p:txBody>
      </p:sp>
      <p:sp>
        <p:nvSpPr>
          <p:cNvPr id="65" name="Rectangle 3">
            <a:extLst>
              <a:ext uri="{FF2B5EF4-FFF2-40B4-BE49-F238E27FC236}">
                <a16:creationId xmlns:a16="http://schemas.microsoft.com/office/drawing/2014/main" id="{E02A8CC0-02B0-48DE-BF2B-AF0088945515}"/>
              </a:ext>
            </a:extLst>
          </p:cNvPr>
          <p:cNvSpPr>
            <a:spLocks noGrp="1" noChangeArrowheads="1"/>
          </p:cNvSpPr>
          <p:nvPr>
            <p:custDataLst>
              <p:tags r:id="rId9"/>
            </p:custDataLst>
          </p:nvPr>
        </p:nvSpPr>
        <p:spPr bwMode="gray">
          <a:xfrm>
            <a:off x="877888" y="3746500"/>
            <a:ext cx="268288" cy="21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25400" tIns="0" rIns="25400" bIns="0" numCol="1" spcCol="0" anchor="b" anchorCtr="0" compatLnSpc="1">
            <a:prstTxWarp prst="textNoShape">
              <a:avLst/>
            </a:prstTxWarp>
            <a:noAutofit/>
          </a:bodyPr>
          <a:lstStyle>
            <a:lvl1pPr marL="190500" indent="-190500" algn="l" rtl="0" eaLnBrk="0" fontAlgn="base" hangingPunct="0">
              <a:spcBef>
                <a:spcPct val="20000"/>
              </a:spcBef>
              <a:spcAft>
                <a:spcPct val="0"/>
              </a:spcAft>
              <a:buBlip>
                <a:blip r:embed="rId25"/>
              </a:buBlip>
              <a:defRPr sz="2000">
                <a:solidFill>
                  <a:schemeClr val="tx1"/>
                </a:solidFill>
                <a:latin typeface="+mn-lt"/>
                <a:ea typeface="+mn-ea"/>
                <a:cs typeface="ＭＳ Ｐゴシック" charset="0"/>
              </a:defRPr>
            </a:lvl1pPr>
            <a:lvl2pPr marL="571500" indent="-190500" algn="l" rtl="0" eaLnBrk="0" fontAlgn="base" hangingPunct="0">
              <a:spcBef>
                <a:spcPct val="20000"/>
              </a:spcBef>
              <a:spcAft>
                <a:spcPct val="0"/>
              </a:spcAft>
              <a:buBlip>
                <a:blip r:embed="rId26"/>
              </a:buBlip>
              <a:defRPr sz="2000">
                <a:solidFill>
                  <a:schemeClr val="tx1"/>
                </a:solidFill>
                <a:latin typeface="+mn-lt"/>
                <a:ea typeface="+mn-ea"/>
              </a:defRPr>
            </a:lvl2pPr>
            <a:lvl3pPr marL="952500" indent="-190500" algn="l" rtl="0" eaLnBrk="0" fontAlgn="base" hangingPunct="0">
              <a:spcBef>
                <a:spcPct val="20000"/>
              </a:spcBef>
              <a:spcAft>
                <a:spcPct val="0"/>
              </a:spcAft>
              <a:buChar char="•"/>
              <a:defRPr>
                <a:solidFill>
                  <a:schemeClr val="tx1"/>
                </a:solidFill>
                <a:latin typeface="+mn-lt"/>
                <a:ea typeface="+mn-ea"/>
              </a:defRPr>
            </a:lvl3pPr>
            <a:lvl4pPr marL="1333500" indent="-190500" algn="l" rtl="0" eaLnBrk="0" fontAlgn="base" hangingPunct="0">
              <a:spcBef>
                <a:spcPct val="20000"/>
              </a:spcBef>
              <a:spcAft>
                <a:spcPct val="0"/>
              </a:spcAft>
              <a:buChar char="–"/>
              <a:defRPr sz="1600">
                <a:solidFill>
                  <a:schemeClr val="tx1"/>
                </a:solidFill>
                <a:latin typeface="+mn-lt"/>
                <a:ea typeface="+mn-ea"/>
              </a:defRPr>
            </a:lvl4pPr>
            <a:lvl5pPr marL="1808163" indent="-188913" algn="l" rtl="0" eaLnBrk="0" fontAlgn="base" hangingPunct="0">
              <a:spcBef>
                <a:spcPct val="20000"/>
              </a:spcBef>
              <a:spcAft>
                <a:spcPct val="0"/>
              </a:spcAft>
              <a:buChar char="»"/>
              <a:defRPr sz="1600">
                <a:solidFill>
                  <a:schemeClr val="tx1"/>
                </a:solidFill>
                <a:latin typeface="+mn-lt"/>
                <a:ea typeface="+mn-ea"/>
              </a:defRPr>
            </a:lvl5pPr>
            <a:lvl6pPr marL="2265363" indent="-188913" algn="l" rtl="0" fontAlgn="base">
              <a:spcBef>
                <a:spcPct val="20000"/>
              </a:spcBef>
              <a:spcAft>
                <a:spcPct val="0"/>
              </a:spcAft>
              <a:buChar char="»"/>
              <a:defRPr sz="1600">
                <a:solidFill>
                  <a:schemeClr val="tx1"/>
                </a:solidFill>
                <a:latin typeface="+mn-lt"/>
                <a:ea typeface="+mn-ea"/>
              </a:defRPr>
            </a:lvl6pPr>
            <a:lvl7pPr marL="2722563" indent="-188913" algn="l" rtl="0" fontAlgn="base">
              <a:spcBef>
                <a:spcPct val="20000"/>
              </a:spcBef>
              <a:spcAft>
                <a:spcPct val="0"/>
              </a:spcAft>
              <a:buChar char="»"/>
              <a:defRPr sz="1600">
                <a:solidFill>
                  <a:schemeClr val="tx1"/>
                </a:solidFill>
                <a:latin typeface="+mn-lt"/>
                <a:ea typeface="+mn-ea"/>
              </a:defRPr>
            </a:lvl7pPr>
            <a:lvl8pPr marL="3179763" indent="-188913" algn="l" rtl="0" fontAlgn="base">
              <a:spcBef>
                <a:spcPct val="20000"/>
              </a:spcBef>
              <a:spcAft>
                <a:spcPct val="0"/>
              </a:spcAft>
              <a:buChar char="»"/>
              <a:defRPr sz="1600">
                <a:solidFill>
                  <a:schemeClr val="tx1"/>
                </a:solidFill>
                <a:latin typeface="+mn-lt"/>
                <a:ea typeface="+mn-ea"/>
              </a:defRPr>
            </a:lvl8pPr>
            <a:lvl9pPr marL="3636963" indent="-188913" algn="l" rtl="0" fontAlgn="base">
              <a:spcBef>
                <a:spcPct val="20000"/>
              </a:spcBef>
              <a:spcAft>
                <a:spcPct val="0"/>
              </a:spcAft>
              <a:buChar char="»"/>
              <a:defRPr sz="1600">
                <a:solidFill>
                  <a:schemeClr val="tx1"/>
                </a:solidFill>
                <a:latin typeface="+mn-lt"/>
                <a:ea typeface="+mn-ea"/>
              </a:defRPr>
            </a:lvl9pPr>
          </a:lstStyle>
          <a:p>
            <a:pPr marL="0" indent="0" algn="ctr">
              <a:spcBef>
                <a:spcPct val="0"/>
              </a:spcBef>
              <a:buNone/>
            </a:pPr>
            <a:fld id="{CE4A610B-A688-4BF2-9960-2F409B6CFD77}" type="datetime'6''''''''''''''''''''.''''''''4'''''''''''''''''''''''''">
              <a:rPr lang="da-DK" altLang="en-US" sz="1400" smtClean="0">
                <a:solidFill>
                  <a:schemeClr val="tx2"/>
                </a:solidFill>
                <a:ea typeface="MS PGothic" panose="020B0600070205080204" pitchFamily="34" charset="-128"/>
                <a:cs typeface="+mn-cs"/>
              </a:rPr>
              <a:pPr marL="0" indent="0" algn="ctr">
                <a:spcBef>
                  <a:spcPct val="0"/>
                </a:spcBef>
                <a:buNone/>
              </a:pPr>
              <a:t>6.4</a:t>
            </a:fld>
            <a:endParaRPr lang="da-DK" altLang="da-DK" sz="1400" dirty="0">
              <a:solidFill>
                <a:schemeClr val="tx2"/>
              </a:solidFill>
              <a:ea typeface="MS PGothic" panose="020B0600070205080204" pitchFamily="34" charset="-128"/>
              <a:cs typeface="+mn-cs"/>
              <a:sym typeface="+mn-lt"/>
            </a:endParaRPr>
          </a:p>
        </p:txBody>
      </p:sp>
      <p:sp>
        <p:nvSpPr>
          <p:cNvPr id="57" name="Pladsholder til tekst 11">
            <a:extLst>
              <a:ext uri="{FF2B5EF4-FFF2-40B4-BE49-F238E27FC236}">
                <a16:creationId xmlns:a16="http://schemas.microsoft.com/office/drawing/2014/main" id="{E6836C1F-1145-449C-9AF4-B5DB01F18250}"/>
              </a:ext>
            </a:extLst>
          </p:cNvPr>
          <p:cNvSpPr>
            <a:spLocks noGrp="1"/>
          </p:cNvSpPr>
          <p:nvPr>
            <p:custDataLst>
              <p:tags r:id="rId10"/>
            </p:custDataLst>
          </p:nvPr>
        </p:nvSpPr>
        <p:spPr bwMode="auto">
          <a:xfrm>
            <a:off x="3533775" y="5745163"/>
            <a:ext cx="790575"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buNone/>
            </a:pPr>
            <a:fld id="{44007E36-1D2A-425A-AA5B-20B014DD9643}" type="datetime'''A''nt''i''''bod''''''''''''''i''''''e''''''''s'''''''">
              <a:rPr lang="en-US" altLang="en-US" sz="1400" smtClean="0">
                <a:solidFill>
                  <a:schemeClr val="tx2"/>
                </a:solidFill>
                <a:ea typeface="MS PGothic" panose="020B0600070205080204" pitchFamily="34" charset="-128"/>
              </a:rPr>
              <a:pPr marL="0" indent="0" algn="ctr">
                <a:lnSpc>
                  <a:spcPct val="100000"/>
                </a:lnSpc>
                <a:spcBef>
                  <a:spcPct val="0"/>
                </a:spcBef>
                <a:buNone/>
              </a:pPr>
              <a:t>Antibodies</a:t>
            </a:fld>
            <a:endParaRPr lang="da-DK" sz="1400" dirty="0">
              <a:solidFill>
                <a:schemeClr val="tx2"/>
              </a:solidFill>
              <a:ea typeface="MS PGothic" panose="020B0600070205080204" pitchFamily="34" charset="-128"/>
              <a:sym typeface="+mn-lt"/>
            </a:endParaRPr>
          </a:p>
        </p:txBody>
      </p:sp>
      <p:sp>
        <p:nvSpPr>
          <p:cNvPr id="63" name="Rectangle 3">
            <a:extLst>
              <a:ext uri="{FF2B5EF4-FFF2-40B4-BE49-F238E27FC236}">
                <a16:creationId xmlns:a16="http://schemas.microsoft.com/office/drawing/2014/main" id="{008F024C-37CD-421D-BE30-B0B713142896}"/>
              </a:ext>
            </a:extLst>
          </p:cNvPr>
          <p:cNvSpPr>
            <a:spLocks noGrp="1" noChangeArrowheads="1"/>
          </p:cNvSpPr>
          <p:nvPr>
            <p:custDataLst>
              <p:tags r:id="rId11"/>
            </p:custDataLst>
          </p:nvPr>
        </p:nvSpPr>
        <p:spPr bwMode="gray">
          <a:xfrm>
            <a:off x="2217738" y="3930650"/>
            <a:ext cx="268288" cy="21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25400" tIns="0" rIns="25400" bIns="0" numCol="1" spcCol="0" anchor="b" anchorCtr="0" compatLnSpc="1">
            <a:prstTxWarp prst="textNoShape">
              <a:avLst/>
            </a:prstTxWarp>
            <a:noAutofit/>
          </a:bodyPr>
          <a:lstStyle>
            <a:lvl1pPr marL="190500" indent="-190500" algn="l" rtl="0" eaLnBrk="0" fontAlgn="base" hangingPunct="0">
              <a:spcBef>
                <a:spcPct val="20000"/>
              </a:spcBef>
              <a:spcAft>
                <a:spcPct val="0"/>
              </a:spcAft>
              <a:buBlip>
                <a:blip r:embed="rId25"/>
              </a:buBlip>
              <a:defRPr sz="2000">
                <a:solidFill>
                  <a:schemeClr val="tx1"/>
                </a:solidFill>
                <a:latin typeface="+mn-lt"/>
                <a:ea typeface="+mn-ea"/>
                <a:cs typeface="ＭＳ Ｐゴシック" charset="0"/>
              </a:defRPr>
            </a:lvl1pPr>
            <a:lvl2pPr marL="571500" indent="-190500" algn="l" rtl="0" eaLnBrk="0" fontAlgn="base" hangingPunct="0">
              <a:spcBef>
                <a:spcPct val="20000"/>
              </a:spcBef>
              <a:spcAft>
                <a:spcPct val="0"/>
              </a:spcAft>
              <a:buBlip>
                <a:blip r:embed="rId26"/>
              </a:buBlip>
              <a:defRPr sz="2000">
                <a:solidFill>
                  <a:schemeClr val="tx1"/>
                </a:solidFill>
                <a:latin typeface="+mn-lt"/>
                <a:ea typeface="+mn-ea"/>
              </a:defRPr>
            </a:lvl2pPr>
            <a:lvl3pPr marL="952500" indent="-190500" algn="l" rtl="0" eaLnBrk="0" fontAlgn="base" hangingPunct="0">
              <a:spcBef>
                <a:spcPct val="20000"/>
              </a:spcBef>
              <a:spcAft>
                <a:spcPct val="0"/>
              </a:spcAft>
              <a:buChar char="•"/>
              <a:defRPr>
                <a:solidFill>
                  <a:schemeClr val="tx1"/>
                </a:solidFill>
                <a:latin typeface="+mn-lt"/>
                <a:ea typeface="+mn-ea"/>
              </a:defRPr>
            </a:lvl3pPr>
            <a:lvl4pPr marL="1333500" indent="-190500" algn="l" rtl="0" eaLnBrk="0" fontAlgn="base" hangingPunct="0">
              <a:spcBef>
                <a:spcPct val="20000"/>
              </a:spcBef>
              <a:spcAft>
                <a:spcPct val="0"/>
              </a:spcAft>
              <a:buChar char="–"/>
              <a:defRPr sz="1600">
                <a:solidFill>
                  <a:schemeClr val="tx1"/>
                </a:solidFill>
                <a:latin typeface="+mn-lt"/>
                <a:ea typeface="+mn-ea"/>
              </a:defRPr>
            </a:lvl4pPr>
            <a:lvl5pPr marL="1808163" indent="-188913" algn="l" rtl="0" eaLnBrk="0" fontAlgn="base" hangingPunct="0">
              <a:spcBef>
                <a:spcPct val="20000"/>
              </a:spcBef>
              <a:spcAft>
                <a:spcPct val="0"/>
              </a:spcAft>
              <a:buChar char="»"/>
              <a:defRPr sz="1600">
                <a:solidFill>
                  <a:schemeClr val="tx1"/>
                </a:solidFill>
                <a:latin typeface="+mn-lt"/>
                <a:ea typeface="+mn-ea"/>
              </a:defRPr>
            </a:lvl5pPr>
            <a:lvl6pPr marL="2265363" indent="-188913" algn="l" rtl="0" fontAlgn="base">
              <a:spcBef>
                <a:spcPct val="20000"/>
              </a:spcBef>
              <a:spcAft>
                <a:spcPct val="0"/>
              </a:spcAft>
              <a:buChar char="»"/>
              <a:defRPr sz="1600">
                <a:solidFill>
                  <a:schemeClr val="tx1"/>
                </a:solidFill>
                <a:latin typeface="+mn-lt"/>
                <a:ea typeface="+mn-ea"/>
              </a:defRPr>
            </a:lvl6pPr>
            <a:lvl7pPr marL="2722563" indent="-188913" algn="l" rtl="0" fontAlgn="base">
              <a:spcBef>
                <a:spcPct val="20000"/>
              </a:spcBef>
              <a:spcAft>
                <a:spcPct val="0"/>
              </a:spcAft>
              <a:buChar char="»"/>
              <a:defRPr sz="1600">
                <a:solidFill>
                  <a:schemeClr val="tx1"/>
                </a:solidFill>
                <a:latin typeface="+mn-lt"/>
                <a:ea typeface="+mn-ea"/>
              </a:defRPr>
            </a:lvl7pPr>
            <a:lvl8pPr marL="3179763" indent="-188913" algn="l" rtl="0" fontAlgn="base">
              <a:spcBef>
                <a:spcPct val="20000"/>
              </a:spcBef>
              <a:spcAft>
                <a:spcPct val="0"/>
              </a:spcAft>
              <a:buChar char="»"/>
              <a:defRPr sz="1600">
                <a:solidFill>
                  <a:schemeClr val="tx1"/>
                </a:solidFill>
                <a:latin typeface="+mn-lt"/>
                <a:ea typeface="+mn-ea"/>
              </a:defRPr>
            </a:lvl8pPr>
            <a:lvl9pPr marL="3636963" indent="-188913" algn="l" rtl="0" fontAlgn="base">
              <a:spcBef>
                <a:spcPct val="20000"/>
              </a:spcBef>
              <a:spcAft>
                <a:spcPct val="0"/>
              </a:spcAft>
              <a:buChar char="»"/>
              <a:defRPr sz="1600">
                <a:solidFill>
                  <a:schemeClr val="tx1"/>
                </a:solidFill>
                <a:latin typeface="+mn-lt"/>
                <a:ea typeface="+mn-ea"/>
              </a:defRPr>
            </a:lvl9pPr>
          </a:lstStyle>
          <a:p>
            <a:pPr marL="0" indent="0" algn="ctr">
              <a:spcBef>
                <a:spcPct val="0"/>
              </a:spcBef>
              <a:buNone/>
            </a:pPr>
            <a:fld id="{0CADD51F-93A1-4B01-A140-35FECB57440B}" type="datetime'5''''''''''''''''''''''''''''''''''''''''''.''''7'''">
              <a:rPr lang="da-DK" altLang="en-US" sz="1400" smtClean="0">
                <a:solidFill>
                  <a:schemeClr val="tx2"/>
                </a:solidFill>
                <a:ea typeface="MS PGothic" panose="020B0600070205080204" pitchFamily="34" charset="-128"/>
                <a:cs typeface="+mn-cs"/>
              </a:rPr>
              <a:pPr marL="0" indent="0" algn="ctr">
                <a:spcBef>
                  <a:spcPct val="0"/>
                </a:spcBef>
                <a:buNone/>
              </a:pPr>
              <a:t>5.7</a:t>
            </a:fld>
            <a:endParaRPr lang="da-DK" altLang="da-DK" sz="1400" dirty="0">
              <a:solidFill>
                <a:schemeClr val="tx2"/>
              </a:solidFill>
              <a:ea typeface="MS PGothic" panose="020B0600070205080204" pitchFamily="34" charset="-128"/>
              <a:cs typeface="+mn-cs"/>
              <a:sym typeface="+mn-lt"/>
            </a:endParaRPr>
          </a:p>
        </p:txBody>
      </p:sp>
      <p:sp>
        <p:nvSpPr>
          <p:cNvPr id="61" name="Rectangle 3">
            <a:extLst>
              <a:ext uri="{FF2B5EF4-FFF2-40B4-BE49-F238E27FC236}">
                <a16:creationId xmlns:a16="http://schemas.microsoft.com/office/drawing/2014/main" id="{1DBFA120-F6D8-4479-A391-C219CE482AF7}"/>
              </a:ext>
            </a:extLst>
          </p:cNvPr>
          <p:cNvSpPr>
            <a:spLocks noGrp="1" noChangeArrowheads="1"/>
          </p:cNvSpPr>
          <p:nvPr>
            <p:custDataLst>
              <p:tags r:id="rId12"/>
            </p:custDataLst>
          </p:nvPr>
        </p:nvSpPr>
        <p:spPr bwMode="gray">
          <a:xfrm>
            <a:off x="2695575" y="4176713"/>
            <a:ext cx="268288" cy="21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25400" tIns="0" rIns="25400" bIns="0" numCol="1" spcCol="0" anchor="b" anchorCtr="0" compatLnSpc="1">
            <a:prstTxWarp prst="textNoShape">
              <a:avLst/>
            </a:prstTxWarp>
            <a:noAutofit/>
          </a:bodyPr>
          <a:lstStyle>
            <a:lvl1pPr marL="190500" indent="-190500" algn="l" rtl="0" eaLnBrk="0" fontAlgn="base" hangingPunct="0">
              <a:spcBef>
                <a:spcPct val="20000"/>
              </a:spcBef>
              <a:spcAft>
                <a:spcPct val="0"/>
              </a:spcAft>
              <a:buBlip>
                <a:blip r:embed="rId25"/>
              </a:buBlip>
              <a:defRPr sz="2000">
                <a:solidFill>
                  <a:schemeClr val="tx1"/>
                </a:solidFill>
                <a:latin typeface="+mn-lt"/>
                <a:ea typeface="+mn-ea"/>
                <a:cs typeface="ＭＳ Ｐゴシック" charset="0"/>
              </a:defRPr>
            </a:lvl1pPr>
            <a:lvl2pPr marL="571500" indent="-190500" algn="l" rtl="0" eaLnBrk="0" fontAlgn="base" hangingPunct="0">
              <a:spcBef>
                <a:spcPct val="20000"/>
              </a:spcBef>
              <a:spcAft>
                <a:spcPct val="0"/>
              </a:spcAft>
              <a:buBlip>
                <a:blip r:embed="rId26"/>
              </a:buBlip>
              <a:defRPr sz="2000">
                <a:solidFill>
                  <a:schemeClr val="tx1"/>
                </a:solidFill>
                <a:latin typeface="+mn-lt"/>
                <a:ea typeface="+mn-ea"/>
              </a:defRPr>
            </a:lvl2pPr>
            <a:lvl3pPr marL="952500" indent="-190500" algn="l" rtl="0" eaLnBrk="0" fontAlgn="base" hangingPunct="0">
              <a:spcBef>
                <a:spcPct val="20000"/>
              </a:spcBef>
              <a:spcAft>
                <a:spcPct val="0"/>
              </a:spcAft>
              <a:buChar char="•"/>
              <a:defRPr>
                <a:solidFill>
                  <a:schemeClr val="tx1"/>
                </a:solidFill>
                <a:latin typeface="+mn-lt"/>
                <a:ea typeface="+mn-ea"/>
              </a:defRPr>
            </a:lvl3pPr>
            <a:lvl4pPr marL="1333500" indent="-190500" algn="l" rtl="0" eaLnBrk="0" fontAlgn="base" hangingPunct="0">
              <a:spcBef>
                <a:spcPct val="20000"/>
              </a:spcBef>
              <a:spcAft>
                <a:spcPct val="0"/>
              </a:spcAft>
              <a:buChar char="–"/>
              <a:defRPr sz="1600">
                <a:solidFill>
                  <a:schemeClr val="tx1"/>
                </a:solidFill>
                <a:latin typeface="+mn-lt"/>
                <a:ea typeface="+mn-ea"/>
              </a:defRPr>
            </a:lvl4pPr>
            <a:lvl5pPr marL="1808163" indent="-188913" algn="l" rtl="0" eaLnBrk="0" fontAlgn="base" hangingPunct="0">
              <a:spcBef>
                <a:spcPct val="20000"/>
              </a:spcBef>
              <a:spcAft>
                <a:spcPct val="0"/>
              </a:spcAft>
              <a:buChar char="»"/>
              <a:defRPr sz="1600">
                <a:solidFill>
                  <a:schemeClr val="tx1"/>
                </a:solidFill>
                <a:latin typeface="+mn-lt"/>
                <a:ea typeface="+mn-ea"/>
              </a:defRPr>
            </a:lvl5pPr>
            <a:lvl6pPr marL="2265363" indent="-188913" algn="l" rtl="0" fontAlgn="base">
              <a:spcBef>
                <a:spcPct val="20000"/>
              </a:spcBef>
              <a:spcAft>
                <a:spcPct val="0"/>
              </a:spcAft>
              <a:buChar char="»"/>
              <a:defRPr sz="1600">
                <a:solidFill>
                  <a:schemeClr val="tx1"/>
                </a:solidFill>
                <a:latin typeface="+mn-lt"/>
                <a:ea typeface="+mn-ea"/>
              </a:defRPr>
            </a:lvl6pPr>
            <a:lvl7pPr marL="2722563" indent="-188913" algn="l" rtl="0" fontAlgn="base">
              <a:spcBef>
                <a:spcPct val="20000"/>
              </a:spcBef>
              <a:spcAft>
                <a:spcPct val="0"/>
              </a:spcAft>
              <a:buChar char="»"/>
              <a:defRPr sz="1600">
                <a:solidFill>
                  <a:schemeClr val="tx1"/>
                </a:solidFill>
                <a:latin typeface="+mn-lt"/>
                <a:ea typeface="+mn-ea"/>
              </a:defRPr>
            </a:lvl7pPr>
            <a:lvl8pPr marL="3179763" indent="-188913" algn="l" rtl="0" fontAlgn="base">
              <a:spcBef>
                <a:spcPct val="20000"/>
              </a:spcBef>
              <a:spcAft>
                <a:spcPct val="0"/>
              </a:spcAft>
              <a:buChar char="»"/>
              <a:defRPr sz="1600">
                <a:solidFill>
                  <a:schemeClr val="tx1"/>
                </a:solidFill>
                <a:latin typeface="+mn-lt"/>
                <a:ea typeface="+mn-ea"/>
              </a:defRPr>
            </a:lvl8pPr>
            <a:lvl9pPr marL="3636963" indent="-188913" algn="l" rtl="0" fontAlgn="base">
              <a:spcBef>
                <a:spcPct val="20000"/>
              </a:spcBef>
              <a:spcAft>
                <a:spcPct val="0"/>
              </a:spcAft>
              <a:buChar char="»"/>
              <a:defRPr sz="1600">
                <a:solidFill>
                  <a:schemeClr val="tx1"/>
                </a:solidFill>
                <a:latin typeface="+mn-lt"/>
                <a:ea typeface="+mn-ea"/>
              </a:defRPr>
            </a:lvl9pPr>
          </a:lstStyle>
          <a:p>
            <a:pPr marL="0" indent="0" algn="ctr">
              <a:spcBef>
                <a:spcPct val="0"/>
              </a:spcBef>
              <a:buNone/>
            </a:pPr>
            <a:fld id="{7078B170-E6B3-478F-A9F5-A8F2128615FA}" type="datetime'''''''''''''''''''4''''''''.''''''''''''8'">
              <a:rPr lang="da-DK" altLang="en-US" sz="1400" smtClean="0">
                <a:solidFill>
                  <a:schemeClr val="tx2"/>
                </a:solidFill>
                <a:ea typeface="MS PGothic" panose="020B0600070205080204" pitchFamily="34" charset="-128"/>
                <a:cs typeface="+mn-cs"/>
              </a:rPr>
              <a:pPr marL="0" indent="0" algn="ctr">
                <a:spcBef>
                  <a:spcPct val="0"/>
                </a:spcBef>
                <a:buNone/>
              </a:pPr>
              <a:t>4.8</a:t>
            </a:fld>
            <a:endParaRPr lang="da-DK" altLang="da-DK" sz="1400" dirty="0">
              <a:solidFill>
                <a:schemeClr val="tx2"/>
              </a:solidFill>
              <a:ea typeface="MS PGothic" panose="020B0600070205080204" pitchFamily="34" charset="-128"/>
              <a:cs typeface="+mn-cs"/>
              <a:sym typeface="+mn-lt"/>
            </a:endParaRPr>
          </a:p>
        </p:txBody>
      </p:sp>
      <p:sp>
        <p:nvSpPr>
          <p:cNvPr id="66" name="Rectangle 3">
            <a:extLst>
              <a:ext uri="{FF2B5EF4-FFF2-40B4-BE49-F238E27FC236}">
                <a16:creationId xmlns:a16="http://schemas.microsoft.com/office/drawing/2014/main" id="{D69CEADC-4A01-4130-B716-8FB75B604B66}"/>
              </a:ext>
            </a:extLst>
          </p:cNvPr>
          <p:cNvSpPr>
            <a:spLocks noGrp="1" noChangeArrowheads="1"/>
          </p:cNvSpPr>
          <p:nvPr>
            <p:custDataLst>
              <p:tags r:id="rId13"/>
            </p:custDataLst>
          </p:nvPr>
        </p:nvSpPr>
        <p:spPr bwMode="gray">
          <a:xfrm>
            <a:off x="3513138" y="2217738"/>
            <a:ext cx="357188" cy="21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25400" tIns="0" rIns="25400" bIns="0" numCol="1" spcCol="0" anchor="b" anchorCtr="0" compatLnSpc="1">
            <a:prstTxWarp prst="textNoShape">
              <a:avLst/>
            </a:prstTxWarp>
            <a:noAutofit/>
          </a:bodyPr>
          <a:lstStyle>
            <a:lvl1pPr marL="190500" indent="-190500" algn="l" rtl="0" eaLnBrk="0" fontAlgn="base" hangingPunct="0">
              <a:spcBef>
                <a:spcPct val="20000"/>
              </a:spcBef>
              <a:spcAft>
                <a:spcPct val="0"/>
              </a:spcAft>
              <a:buBlip>
                <a:blip r:embed="rId25"/>
              </a:buBlip>
              <a:defRPr sz="2000">
                <a:solidFill>
                  <a:schemeClr val="tx1"/>
                </a:solidFill>
                <a:latin typeface="+mn-lt"/>
                <a:ea typeface="+mn-ea"/>
                <a:cs typeface="ＭＳ Ｐゴシック" charset="0"/>
              </a:defRPr>
            </a:lvl1pPr>
            <a:lvl2pPr marL="571500" indent="-190500" algn="l" rtl="0" eaLnBrk="0" fontAlgn="base" hangingPunct="0">
              <a:spcBef>
                <a:spcPct val="20000"/>
              </a:spcBef>
              <a:spcAft>
                <a:spcPct val="0"/>
              </a:spcAft>
              <a:buBlip>
                <a:blip r:embed="rId26"/>
              </a:buBlip>
              <a:defRPr sz="2000">
                <a:solidFill>
                  <a:schemeClr val="tx1"/>
                </a:solidFill>
                <a:latin typeface="+mn-lt"/>
                <a:ea typeface="+mn-ea"/>
              </a:defRPr>
            </a:lvl2pPr>
            <a:lvl3pPr marL="952500" indent="-190500" algn="l" rtl="0" eaLnBrk="0" fontAlgn="base" hangingPunct="0">
              <a:spcBef>
                <a:spcPct val="20000"/>
              </a:spcBef>
              <a:spcAft>
                <a:spcPct val="0"/>
              </a:spcAft>
              <a:buChar char="•"/>
              <a:defRPr>
                <a:solidFill>
                  <a:schemeClr val="tx1"/>
                </a:solidFill>
                <a:latin typeface="+mn-lt"/>
                <a:ea typeface="+mn-ea"/>
              </a:defRPr>
            </a:lvl3pPr>
            <a:lvl4pPr marL="1333500" indent="-190500" algn="l" rtl="0" eaLnBrk="0" fontAlgn="base" hangingPunct="0">
              <a:spcBef>
                <a:spcPct val="20000"/>
              </a:spcBef>
              <a:spcAft>
                <a:spcPct val="0"/>
              </a:spcAft>
              <a:buChar char="–"/>
              <a:defRPr sz="1600">
                <a:solidFill>
                  <a:schemeClr val="tx1"/>
                </a:solidFill>
                <a:latin typeface="+mn-lt"/>
                <a:ea typeface="+mn-ea"/>
              </a:defRPr>
            </a:lvl4pPr>
            <a:lvl5pPr marL="1808163" indent="-188913" algn="l" rtl="0" eaLnBrk="0" fontAlgn="base" hangingPunct="0">
              <a:spcBef>
                <a:spcPct val="20000"/>
              </a:spcBef>
              <a:spcAft>
                <a:spcPct val="0"/>
              </a:spcAft>
              <a:buChar char="»"/>
              <a:defRPr sz="1600">
                <a:solidFill>
                  <a:schemeClr val="tx1"/>
                </a:solidFill>
                <a:latin typeface="+mn-lt"/>
                <a:ea typeface="+mn-ea"/>
              </a:defRPr>
            </a:lvl5pPr>
            <a:lvl6pPr marL="2265363" indent="-188913" algn="l" rtl="0" fontAlgn="base">
              <a:spcBef>
                <a:spcPct val="20000"/>
              </a:spcBef>
              <a:spcAft>
                <a:spcPct val="0"/>
              </a:spcAft>
              <a:buChar char="»"/>
              <a:defRPr sz="1600">
                <a:solidFill>
                  <a:schemeClr val="tx1"/>
                </a:solidFill>
                <a:latin typeface="+mn-lt"/>
                <a:ea typeface="+mn-ea"/>
              </a:defRPr>
            </a:lvl6pPr>
            <a:lvl7pPr marL="2722563" indent="-188913" algn="l" rtl="0" fontAlgn="base">
              <a:spcBef>
                <a:spcPct val="20000"/>
              </a:spcBef>
              <a:spcAft>
                <a:spcPct val="0"/>
              </a:spcAft>
              <a:buChar char="»"/>
              <a:defRPr sz="1600">
                <a:solidFill>
                  <a:schemeClr val="tx1"/>
                </a:solidFill>
                <a:latin typeface="+mn-lt"/>
                <a:ea typeface="+mn-ea"/>
              </a:defRPr>
            </a:lvl7pPr>
            <a:lvl8pPr marL="3179763" indent="-188913" algn="l" rtl="0" fontAlgn="base">
              <a:spcBef>
                <a:spcPct val="20000"/>
              </a:spcBef>
              <a:spcAft>
                <a:spcPct val="0"/>
              </a:spcAft>
              <a:buChar char="»"/>
              <a:defRPr sz="1600">
                <a:solidFill>
                  <a:schemeClr val="tx1"/>
                </a:solidFill>
                <a:latin typeface="+mn-lt"/>
                <a:ea typeface="+mn-ea"/>
              </a:defRPr>
            </a:lvl8pPr>
            <a:lvl9pPr marL="3636963" indent="-188913" algn="l" rtl="0" fontAlgn="base">
              <a:spcBef>
                <a:spcPct val="20000"/>
              </a:spcBef>
              <a:spcAft>
                <a:spcPct val="0"/>
              </a:spcAft>
              <a:buChar char="»"/>
              <a:defRPr sz="1600">
                <a:solidFill>
                  <a:schemeClr val="tx1"/>
                </a:solidFill>
                <a:latin typeface="+mn-lt"/>
                <a:ea typeface="+mn-ea"/>
              </a:defRPr>
            </a:lvl9pPr>
          </a:lstStyle>
          <a:p>
            <a:pPr marL="0" indent="0" algn="ctr">
              <a:spcBef>
                <a:spcPct val="0"/>
              </a:spcBef>
              <a:buNone/>
            </a:pPr>
            <a:fld id="{DA3FF7EA-6665-4B57-90AE-36115775DEC2}" type="datetime'''''''12''''''''.2'''''''''''''''''''''''''''''''''''">
              <a:rPr lang="da-DK" altLang="en-US" sz="1400" smtClean="0">
                <a:solidFill>
                  <a:schemeClr val="tx2"/>
                </a:solidFill>
                <a:ea typeface="MS PGothic" panose="020B0600070205080204" pitchFamily="34" charset="-128"/>
                <a:cs typeface="+mn-cs"/>
              </a:rPr>
              <a:pPr marL="0" indent="0" algn="ctr">
                <a:spcBef>
                  <a:spcPct val="0"/>
                </a:spcBef>
                <a:buNone/>
              </a:pPr>
              <a:t>12.2</a:t>
            </a:fld>
            <a:endParaRPr lang="da-DK" altLang="da-DK" sz="1400" dirty="0">
              <a:solidFill>
                <a:schemeClr val="tx2"/>
              </a:solidFill>
              <a:ea typeface="MS PGothic" panose="020B0600070205080204" pitchFamily="34" charset="-128"/>
              <a:cs typeface="+mn-cs"/>
              <a:sym typeface="+mn-lt"/>
            </a:endParaRPr>
          </a:p>
        </p:txBody>
      </p:sp>
      <p:sp>
        <p:nvSpPr>
          <p:cNvPr id="67" name="Rectangle 3">
            <a:extLst>
              <a:ext uri="{FF2B5EF4-FFF2-40B4-BE49-F238E27FC236}">
                <a16:creationId xmlns:a16="http://schemas.microsoft.com/office/drawing/2014/main" id="{A21CF468-38CC-4A5E-8714-D836D6600AD7}"/>
              </a:ext>
            </a:extLst>
          </p:cNvPr>
          <p:cNvSpPr>
            <a:spLocks noGrp="1" noChangeArrowheads="1"/>
          </p:cNvSpPr>
          <p:nvPr>
            <p:custDataLst>
              <p:tags r:id="rId14"/>
            </p:custDataLst>
          </p:nvPr>
        </p:nvSpPr>
        <p:spPr bwMode="gray">
          <a:xfrm>
            <a:off x="4035425" y="2959100"/>
            <a:ext cx="268288" cy="21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25400" tIns="0" rIns="25400" bIns="0" numCol="1" spcCol="0" anchor="b" anchorCtr="0" compatLnSpc="1">
            <a:prstTxWarp prst="textNoShape">
              <a:avLst/>
            </a:prstTxWarp>
            <a:noAutofit/>
          </a:bodyPr>
          <a:lstStyle>
            <a:lvl1pPr marL="190500" indent="-190500" algn="l" rtl="0" eaLnBrk="0" fontAlgn="base" hangingPunct="0">
              <a:spcBef>
                <a:spcPct val="20000"/>
              </a:spcBef>
              <a:spcAft>
                <a:spcPct val="0"/>
              </a:spcAft>
              <a:buBlip>
                <a:blip r:embed="rId25"/>
              </a:buBlip>
              <a:defRPr sz="2000">
                <a:solidFill>
                  <a:schemeClr val="tx1"/>
                </a:solidFill>
                <a:latin typeface="+mn-lt"/>
                <a:ea typeface="+mn-ea"/>
                <a:cs typeface="ＭＳ Ｐゴシック" charset="0"/>
              </a:defRPr>
            </a:lvl1pPr>
            <a:lvl2pPr marL="571500" indent="-190500" algn="l" rtl="0" eaLnBrk="0" fontAlgn="base" hangingPunct="0">
              <a:spcBef>
                <a:spcPct val="20000"/>
              </a:spcBef>
              <a:spcAft>
                <a:spcPct val="0"/>
              </a:spcAft>
              <a:buBlip>
                <a:blip r:embed="rId26"/>
              </a:buBlip>
              <a:defRPr sz="2000">
                <a:solidFill>
                  <a:schemeClr val="tx1"/>
                </a:solidFill>
                <a:latin typeface="+mn-lt"/>
                <a:ea typeface="+mn-ea"/>
              </a:defRPr>
            </a:lvl2pPr>
            <a:lvl3pPr marL="952500" indent="-190500" algn="l" rtl="0" eaLnBrk="0" fontAlgn="base" hangingPunct="0">
              <a:spcBef>
                <a:spcPct val="20000"/>
              </a:spcBef>
              <a:spcAft>
                <a:spcPct val="0"/>
              </a:spcAft>
              <a:buChar char="•"/>
              <a:defRPr>
                <a:solidFill>
                  <a:schemeClr val="tx1"/>
                </a:solidFill>
                <a:latin typeface="+mn-lt"/>
                <a:ea typeface="+mn-ea"/>
              </a:defRPr>
            </a:lvl3pPr>
            <a:lvl4pPr marL="1333500" indent="-190500" algn="l" rtl="0" eaLnBrk="0" fontAlgn="base" hangingPunct="0">
              <a:spcBef>
                <a:spcPct val="20000"/>
              </a:spcBef>
              <a:spcAft>
                <a:spcPct val="0"/>
              </a:spcAft>
              <a:buChar char="–"/>
              <a:defRPr sz="1600">
                <a:solidFill>
                  <a:schemeClr val="tx1"/>
                </a:solidFill>
                <a:latin typeface="+mn-lt"/>
                <a:ea typeface="+mn-ea"/>
              </a:defRPr>
            </a:lvl4pPr>
            <a:lvl5pPr marL="1808163" indent="-188913" algn="l" rtl="0" eaLnBrk="0" fontAlgn="base" hangingPunct="0">
              <a:spcBef>
                <a:spcPct val="20000"/>
              </a:spcBef>
              <a:spcAft>
                <a:spcPct val="0"/>
              </a:spcAft>
              <a:buChar char="»"/>
              <a:defRPr sz="1600">
                <a:solidFill>
                  <a:schemeClr val="tx1"/>
                </a:solidFill>
                <a:latin typeface="+mn-lt"/>
                <a:ea typeface="+mn-ea"/>
              </a:defRPr>
            </a:lvl5pPr>
            <a:lvl6pPr marL="2265363" indent="-188913" algn="l" rtl="0" fontAlgn="base">
              <a:spcBef>
                <a:spcPct val="20000"/>
              </a:spcBef>
              <a:spcAft>
                <a:spcPct val="0"/>
              </a:spcAft>
              <a:buChar char="»"/>
              <a:defRPr sz="1600">
                <a:solidFill>
                  <a:schemeClr val="tx1"/>
                </a:solidFill>
                <a:latin typeface="+mn-lt"/>
                <a:ea typeface="+mn-ea"/>
              </a:defRPr>
            </a:lvl6pPr>
            <a:lvl7pPr marL="2722563" indent="-188913" algn="l" rtl="0" fontAlgn="base">
              <a:spcBef>
                <a:spcPct val="20000"/>
              </a:spcBef>
              <a:spcAft>
                <a:spcPct val="0"/>
              </a:spcAft>
              <a:buChar char="»"/>
              <a:defRPr sz="1600">
                <a:solidFill>
                  <a:schemeClr val="tx1"/>
                </a:solidFill>
                <a:latin typeface="+mn-lt"/>
                <a:ea typeface="+mn-ea"/>
              </a:defRPr>
            </a:lvl7pPr>
            <a:lvl8pPr marL="3179763" indent="-188913" algn="l" rtl="0" fontAlgn="base">
              <a:spcBef>
                <a:spcPct val="20000"/>
              </a:spcBef>
              <a:spcAft>
                <a:spcPct val="0"/>
              </a:spcAft>
              <a:buChar char="»"/>
              <a:defRPr sz="1600">
                <a:solidFill>
                  <a:schemeClr val="tx1"/>
                </a:solidFill>
                <a:latin typeface="+mn-lt"/>
                <a:ea typeface="+mn-ea"/>
              </a:defRPr>
            </a:lvl8pPr>
            <a:lvl9pPr marL="3636963" indent="-188913" algn="l" rtl="0" fontAlgn="base">
              <a:spcBef>
                <a:spcPct val="20000"/>
              </a:spcBef>
              <a:spcAft>
                <a:spcPct val="0"/>
              </a:spcAft>
              <a:buChar char="»"/>
              <a:defRPr sz="1600">
                <a:solidFill>
                  <a:schemeClr val="tx1"/>
                </a:solidFill>
                <a:latin typeface="+mn-lt"/>
                <a:ea typeface="+mn-ea"/>
              </a:defRPr>
            </a:lvl9pPr>
          </a:lstStyle>
          <a:p>
            <a:pPr marL="0" indent="0" algn="ctr">
              <a:spcBef>
                <a:spcPct val="0"/>
              </a:spcBef>
              <a:buNone/>
            </a:pPr>
            <a:fld id="{39D6F209-1AF0-4232-98FC-EC7F825705CA}" type="datetime'''''''''''''''''''''''''''''''''9''.''4'''">
              <a:rPr lang="da-DK" altLang="en-US" sz="1400" smtClean="0">
                <a:solidFill>
                  <a:schemeClr val="tx2"/>
                </a:solidFill>
                <a:ea typeface="MS PGothic" panose="020B0600070205080204" pitchFamily="34" charset="-128"/>
                <a:cs typeface="+mn-cs"/>
              </a:rPr>
              <a:pPr marL="0" indent="0" algn="ctr">
                <a:spcBef>
                  <a:spcPct val="0"/>
                </a:spcBef>
                <a:buNone/>
              </a:pPr>
              <a:t>9.4</a:t>
            </a:fld>
            <a:endParaRPr lang="da-DK" altLang="da-DK" sz="1400" dirty="0">
              <a:solidFill>
                <a:schemeClr val="tx2"/>
              </a:solidFill>
              <a:ea typeface="MS PGothic" panose="020B0600070205080204" pitchFamily="34" charset="-128"/>
              <a:cs typeface="+mn-cs"/>
              <a:sym typeface="+mn-lt"/>
            </a:endParaRPr>
          </a:p>
        </p:txBody>
      </p:sp>
      <p:sp>
        <p:nvSpPr>
          <p:cNvPr id="62" name="Rectangle 3">
            <a:extLst>
              <a:ext uri="{FF2B5EF4-FFF2-40B4-BE49-F238E27FC236}">
                <a16:creationId xmlns:a16="http://schemas.microsoft.com/office/drawing/2014/main" id="{8F13C13F-94EB-40F0-AC8F-508FEDD25891}"/>
              </a:ext>
            </a:extLst>
          </p:cNvPr>
          <p:cNvSpPr>
            <a:spLocks noGrp="1" noChangeArrowheads="1"/>
          </p:cNvSpPr>
          <p:nvPr>
            <p:custDataLst>
              <p:tags r:id="rId15"/>
            </p:custDataLst>
          </p:nvPr>
        </p:nvSpPr>
        <p:spPr bwMode="gray">
          <a:xfrm>
            <a:off x="4895850" y="5235575"/>
            <a:ext cx="268288" cy="21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25400" tIns="0" rIns="25400" bIns="0" numCol="1" spcCol="0" anchor="b" anchorCtr="0" compatLnSpc="1">
            <a:prstTxWarp prst="textNoShape">
              <a:avLst/>
            </a:prstTxWarp>
            <a:noAutofit/>
          </a:bodyPr>
          <a:lstStyle>
            <a:lvl1pPr marL="190500" indent="-190500" algn="l" rtl="0" eaLnBrk="0" fontAlgn="base" hangingPunct="0">
              <a:spcBef>
                <a:spcPct val="20000"/>
              </a:spcBef>
              <a:spcAft>
                <a:spcPct val="0"/>
              </a:spcAft>
              <a:buBlip>
                <a:blip r:embed="rId25"/>
              </a:buBlip>
              <a:defRPr sz="2000">
                <a:solidFill>
                  <a:schemeClr val="tx1"/>
                </a:solidFill>
                <a:latin typeface="+mn-lt"/>
                <a:ea typeface="+mn-ea"/>
                <a:cs typeface="ＭＳ Ｐゴシック" charset="0"/>
              </a:defRPr>
            </a:lvl1pPr>
            <a:lvl2pPr marL="571500" indent="-190500" algn="l" rtl="0" eaLnBrk="0" fontAlgn="base" hangingPunct="0">
              <a:spcBef>
                <a:spcPct val="20000"/>
              </a:spcBef>
              <a:spcAft>
                <a:spcPct val="0"/>
              </a:spcAft>
              <a:buBlip>
                <a:blip r:embed="rId26"/>
              </a:buBlip>
              <a:defRPr sz="2000">
                <a:solidFill>
                  <a:schemeClr val="tx1"/>
                </a:solidFill>
                <a:latin typeface="+mn-lt"/>
                <a:ea typeface="+mn-ea"/>
              </a:defRPr>
            </a:lvl2pPr>
            <a:lvl3pPr marL="952500" indent="-190500" algn="l" rtl="0" eaLnBrk="0" fontAlgn="base" hangingPunct="0">
              <a:spcBef>
                <a:spcPct val="20000"/>
              </a:spcBef>
              <a:spcAft>
                <a:spcPct val="0"/>
              </a:spcAft>
              <a:buChar char="•"/>
              <a:defRPr>
                <a:solidFill>
                  <a:schemeClr val="tx1"/>
                </a:solidFill>
                <a:latin typeface="+mn-lt"/>
                <a:ea typeface="+mn-ea"/>
              </a:defRPr>
            </a:lvl3pPr>
            <a:lvl4pPr marL="1333500" indent="-190500" algn="l" rtl="0" eaLnBrk="0" fontAlgn="base" hangingPunct="0">
              <a:spcBef>
                <a:spcPct val="20000"/>
              </a:spcBef>
              <a:spcAft>
                <a:spcPct val="0"/>
              </a:spcAft>
              <a:buChar char="–"/>
              <a:defRPr sz="1600">
                <a:solidFill>
                  <a:schemeClr val="tx1"/>
                </a:solidFill>
                <a:latin typeface="+mn-lt"/>
                <a:ea typeface="+mn-ea"/>
              </a:defRPr>
            </a:lvl4pPr>
            <a:lvl5pPr marL="1808163" indent="-188913" algn="l" rtl="0" eaLnBrk="0" fontAlgn="base" hangingPunct="0">
              <a:spcBef>
                <a:spcPct val="20000"/>
              </a:spcBef>
              <a:spcAft>
                <a:spcPct val="0"/>
              </a:spcAft>
              <a:buChar char="»"/>
              <a:defRPr sz="1600">
                <a:solidFill>
                  <a:schemeClr val="tx1"/>
                </a:solidFill>
                <a:latin typeface="+mn-lt"/>
                <a:ea typeface="+mn-ea"/>
              </a:defRPr>
            </a:lvl5pPr>
            <a:lvl6pPr marL="2265363" indent="-188913" algn="l" rtl="0" fontAlgn="base">
              <a:spcBef>
                <a:spcPct val="20000"/>
              </a:spcBef>
              <a:spcAft>
                <a:spcPct val="0"/>
              </a:spcAft>
              <a:buChar char="»"/>
              <a:defRPr sz="1600">
                <a:solidFill>
                  <a:schemeClr val="tx1"/>
                </a:solidFill>
                <a:latin typeface="+mn-lt"/>
                <a:ea typeface="+mn-ea"/>
              </a:defRPr>
            </a:lvl6pPr>
            <a:lvl7pPr marL="2722563" indent="-188913" algn="l" rtl="0" fontAlgn="base">
              <a:spcBef>
                <a:spcPct val="20000"/>
              </a:spcBef>
              <a:spcAft>
                <a:spcPct val="0"/>
              </a:spcAft>
              <a:buChar char="»"/>
              <a:defRPr sz="1600">
                <a:solidFill>
                  <a:schemeClr val="tx1"/>
                </a:solidFill>
                <a:latin typeface="+mn-lt"/>
                <a:ea typeface="+mn-ea"/>
              </a:defRPr>
            </a:lvl7pPr>
            <a:lvl8pPr marL="3179763" indent="-188913" algn="l" rtl="0" fontAlgn="base">
              <a:spcBef>
                <a:spcPct val="20000"/>
              </a:spcBef>
              <a:spcAft>
                <a:spcPct val="0"/>
              </a:spcAft>
              <a:buChar char="»"/>
              <a:defRPr sz="1600">
                <a:solidFill>
                  <a:schemeClr val="tx1"/>
                </a:solidFill>
                <a:latin typeface="+mn-lt"/>
                <a:ea typeface="+mn-ea"/>
              </a:defRPr>
            </a:lvl8pPr>
            <a:lvl9pPr marL="3636963" indent="-188913" algn="l" rtl="0" fontAlgn="base">
              <a:spcBef>
                <a:spcPct val="20000"/>
              </a:spcBef>
              <a:spcAft>
                <a:spcPct val="0"/>
              </a:spcAft>
              <a:buChar char="»"/>
              <a:defRPr sz="1600">
                <a:solidFill>
                  <a:schemeClr val="tx1"/>
                </a:solidFill>
                <a:latin typeface="+mn-lt"/>
                <a:ea typeface="+mn-ea"/>
              </a:defRPr>
            </a:lvl9pPr>
          </a:lstStyle>
          <a:p>
            <a:pPr marL="0" indent="0" algn="ctr">
              <a:spcBef>
                <a:spcPct val="0"/>
              </a:spcBef>
              <a:buNone/>
            </a:pPr>
            <a:fld id="{56D4C595-2BD5-470A-8A8D-1452DF804CEC}" type="datetime'''''''''''''''''''''''''''0''''''''.''''''''''''''8'''''''''">
              <a:rPr lang="da-DK" altLang="en-US" sz="1400" smtClean="0">
                <a:solidFill>
                  <a:schemeClr val="tx2"/>
                </a:solidFill>
                <a:ea typeface="MS PGothic" panose="020B0600070205080204" pitchFamily="34" charset="-128"/>
                <a:cs typeface="+mn-cs"/>
              </a:rPr>
              <a:pPr marL="0" indent="0" algn="ctr">
                <a:spcBef>
                  <a:spcPct val="0"/>
                </a:spcBef>
                <a:buNone/>
              </a:pPr>
              <a:t>0.8</a:t>
            </a:fld>
            <a:endParaRPr lang="da-DK" altLang="da-DK" sz="1400" dirty="0">
              <a:solidFill>
                <a:schemeClr val="tx2"/>
              </a:solidFill>
              <a:ea typeface="MS PGothic" panose="020B0600070205080204" pitchFamily="34" charset="-128"/>
              <a:cs typeface="+mn-cs"/>
              <a:sym typeface="+mn-lt"/>
            </a:endParaRPr>
          </a:p>
        </p:txBody>
      </p:sp>
      <p:sp>
        <p:nvSpPr>
          <p:cNvPr id="68" name="Rectangle 3">
            <a:extLst>
              <a:ext uri="{FF2B5EF4-FFF2-40B4-BE49-F238E27FC236}">
                <a16:creationId xmlns:a16="http://schemas.microsoft.com/office/drawing/2014/main" id="{26D6A804-D930-4580-BFA6-3E987B50442C}"/>
              </a:ext>
            </a:extLst>
          </p:cNvPr>
          <p:cNvSpPr>
            <a:spLocks noGrp="1" noChangeArrowheads="1"/>
          </p:cNvSpPr>
          <p:nvPr>
            <p:custDataLst>
              <p:tags r:id="rId16"/>
            </p:custDataLst>
          </p:nvPr>
        </p:nvSpPr>
        <p:spPr bwMode="gray">
          <a:xfrm>
            <a:off x="5373688" y="4759325"/>
            <a:ext cx="268288" cy="21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25400" tIns="0" rIns="25400" bIns="0" numCol="1" spcCol="0" anchor="b" anchorCtr="0" compatLnSpc="1">
            <a:prstTxWarp prst="textNoShape">
              <a:avLst/>
            </a:prstTxWarp>
            <a:noAutofit/>
          </a:bodyPr>
          <a:lstStyle>
            <a:lvl1pPr marL="190500" indent="-190500" algn="l" rtl="0" eaLnBrk="0" fontAlgn="base" hangingPunct="0">
              <a:spcBef>
                <a:spcPct val="20000"/>
              </a:spcBef>
              <a:spcAft>
                <a:spcPct val="0"/>
              </a:spcAft>
              <a:buBlip>
                <a:blip r:embed="rId25"/>
              </a:buBlip>
              <a:defRPr sz="2000">
                <a:solidFill>
                  <a:schemeClr val="tx1"/>
                </a:solidFill>
                <a:latin typeface="+mn-lt"/>
                <a:ea typeface="+mn-ea"/>
                <a:cs typeface="ＭＳ Ｐゴシック" charset="0"/>
              </a:defRPr>
            </a:lvl1pPr>
            <a:lvl2pPr marL="571500" indent="-190500" algn="l" rtl="0" eaLnBrk="0" fontAlgn="base" hangingPunct="0">
              <a:spcBef>
                <a:spcPct val="20000"/>
              </a:spcBef>
              <a:spcAft>
                <a:spcPct val="0"/>
              </a:spcAft>
              <a:buBlip>
                <a:blip r:embed="rId26"/>
              </a:buBlip>
              <a:defRPr sz="2000">
                <a:solidFill>
                  <a:schemeClr val="tx1"/>
                </a:solidFill>
                <a:latin typeface="+mn-lt"/>
                <a:ea typeface="+mn-ea"/>
              </a:defRPr>
            </a:lvl2pPr>
            <a:lvl3pPr marL="952500" indent="-190500" algn="l" rtl="0" eaLnBrk="0" fontAlgn="base" hangingPunct="0">
              <a:spcBef>
                <a:spcPct val="20000"/>
              </a:spcBef>
              <a:spcAft>
                <a:spcPct val="0"/>
              </a:spcAft>
              <a:buChar char="•"/>
              <a:defRPr>
                <a:solidFill>
                  <a:schemeClr val="tx1"/>
                </a:solidFill>
                <a:latin typeface="+mn-lt"/>
                <a:ea typeface="+mn-ea"/>
              </a:defRPr>
            </a:lvl3pPr>
            <a:lvl4pPr marL="1333500" indent="-190500" algn="l" rtl="0" eaLnBrk="0" fontAlgn="base" hangingPunct="0">
              <a:spcBef>
                <a:spcPct val="20000"/>
              </a:spcBef>
              <a:spcAft>
                <a:spcPct val="0"/>
              </a:spcAft>
              <a:buChar char="–"/>
              <a:defRPr sz="1600">
                <a:solidFill>
                  <a:schemeClr val="tx1"/>
                </a:solidFill>
                <a:latin typeface="+mn-lt"/>
                <a:ea typeface="+mn-ea"/>
              </a:defRPr>
            </a:lvl4pPr>
            <a:lvl5pPr marL="1808163" indent="-188913" algn="l" rtl="0" eaLnBrk="0" fontAlgn="base" hangingPunct="0">
              <a:spcBef>
                <a:spcPct val="20000"/>
              </a:spcBef>
              <a:spcAft>
                <a:spcPct val="0"/>
              </a:spcAft>
              <a:buChar char="»"/>
              <a:defRPr sz="1600">
                <a:solidFill>
                  <a:schemeClr val="tx1"/>
                </a:solidFill>
                <a:latin typeface="+mn-lt"/>
                <a:ea typeface="+mn-ea"/>
              </a:defRPr>
            </a:lvl5pPr>
            <a:lvl6pPr marL="2265363" indent="-188913" algn="l" rtl="0" fontAlgn="base">
              <a:spcBef>
                <a:spcPct val="20000"/>
              </a:spcBef>
              <a:spcAft>
                <a:spcPct val="0"/>
              </a:spcAft>
              <a:buChar char="»"/>
              <a:defRPr sz="1600">
                <a:solidFill>
                  <a:schemeClr val="tx1"/>
                </a:solidFill>
                <a:latin typeface="+mn-lt"/>
                <a:ea typeface="+mn-ea"/>
              </a:defRPr>
            </a:lvl6pPr>
            <a:lvl7pPr marL="2722563" indent="-188913" algn="l" rtl="0" fontAlgn="base">
              <a:spcBef>
                <a:spcPct val="20000"/>
              </a:spcBef>
              <a:spcAft>
                <a:spcPct val="0"/>
              </a:spcAft>
              <a:buChar char="»"/>
              <a:defRPr sz="1600">
                <a:solidFill>
                  <a:schemeClr val="tx1"/>
                </a:solidFill>
                <a:latin typeface="+mn-lt"/>
                <a:ea typeface="+mn-ea"/>
              </a:defRPr>
            </a:lvl7pPr>
            <a:lvl8pPr marL="3179763" indent="-188913" algn="l" rtl="0" fontAlgn="base">
              <a:spcBef>
                <a:spcPct val="20000"/>
              </a:spcBef>
              <a:spcAft>
                <a:spcPct val="0"/>
              </a:spcAft>
              <a:buChar char="»"/>
              <a:defRPr sz="1600">
                <a:solidFill>
                  <a:schemeClr val="tx1"/>
                </a:solidFill>
                <a:latin typeface="+mn-lt"/>
                <a:ea typeface="+mn-ea"/>
              </a:defRPr>
            </a:lvl8pPr>
            <a:lvl9pPr marL="3636963" indent="-188913" algn="l" rtl="0" fontAlgn="base">
              <a:spcBef>
                <a:spcPct val="20000"/>
              </a:spcBef>
              <a:spcAft>
                <a:spcPct val="0"/>
              </a:spcAft>
              <a:buChar char="»"/>
              <a:defRPr sz="1600">
                <a:solidFill>
                  <a:schemeClr val="tx1"/>
                </a:solidFill>
                <a:latin typeface="+mn-lt"/>
                <a:ea typeface="+mn-ea"/>
              </a:defRPr>
            </a:lvl9pPr>
          </a:lstStyle>
          <a:p>
            <a:pPr marL="0" indent="0" algn="ctr">
              <a:spcBef>
                <a:spcPct val="0"/>
              </a:spcBef>
              <a:buNone/>
            </a:pPr>
            <a:fld id="{FBFFB37E-9389-42F5-B7AF-087C8101AEC0}" type="datetime'''''''''''''''2.''''''''''''''''6'''''''''''''">
              <a:rPr lang="da-DK" altLang="en-US" sz="1400" smtClean="0">
                <a:solidFill>
                  <a:schemeClr val="tx2"/>
                </a:solidFill>
                <a:ea typeface="MS PGothic" panose="020B0600070205080204" pitchFamily="34" charset="-128"/>
                <a:cs typeface="+mn-cs"/>
              </a:rPr>
              <a:pPr marL="0" indent="0" algn="ctr">
                <a:spcBef>
                  <a:spcPct val="0"/>
                </a:spcBef>
                <a:buNone/>
              </a:pPr>
              <a:t>2.6</a:t>
            </a:fld>
            <a:endParaRPr lang="da-DK" altLang="da-DK" sz="1400" dirty="0">
              <a:solidFill>
                <a:schemeClr val="tx2"/>
              </a:solidFill>
              <a:ea typeface="MS PGothic" panose="020B0600070205080204" pitchFamily="34" charset="-128"/>
              <a:cs typeface="+mn-cs"/>
              <a:sym typeface="+mn-lt"/>
            </a:endParaRPr>
          </a:p>
        </p:txBody>
      </p:sp>
      <p:sp>
        <p:nvSpPr>
          <p:cNvPr id="74" name="Rektangel 73">
            <a:extLst>
              <a:ext uri="{FF2B5EF4-FFF2-40B4-BE49-F238E27FC236}">
                <a16:creationId xmlns:a16="http://schemas.microsoft.com/office/drawing/2014/main" id="{8C862379-4A37-4783-83EB-4E38020FEE7C}"/>
              </a:ext>
            </a:extLst>
          </p:cNvPr>
          <p:cNvSpPr/>
          <p:nvPr>
            <p:custDataLst>
              <p:tags r:id="rId17"/>
            </p:custDataLst>
          </p:nvPr>
        </p:nvSpPr>
        <p:spPr bwMode="auto">
          <a:xfrm>
            <a:off x="1411288" y="2176463"/>
            <a:ext cx="250825" cy="187325"/>
          </a:xfrm>
          <a:prstGeom prst="rect">
            <a:avLst/>
          </a:prstGeom>
          <a:solidFill>
            <a:srgbClr val="364D6E"/>
          </a:solidFill>
          <a:ln w="9525">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a-DK" sz="4000" b="0" i="0" u="none" strike="noStrike" cap="none" normalizeH="0" baseline="0">
              <a:ln>
                <a:noFill/>
              </a:ln>
              <a:solidFill>
                <a:schemeClr val="tx1"/>
              </a:solidFill>
              <a:effectLst/>
              <a:latin typeface="85 Helvetica Heavy" pitchFamily="-112" charset="0"/>
              <a:ea typeface="ＭＳ Ｐゴシック" pitchFamily="-112" charset="-128"/>
            </a:endParaRPr>
          </a:p>
        </p:txBody>
      </p:sp>
      <p:sp>
        <p:nvSpPr>
          <p:cNvPr id="73" name="Rektangel 72">
            <a:extLst>
              <a:ext uri="{FF2B5EF4-FFF2-40B4-BE49-F238E27FC236}">
                <a16:creationId xmlns:a16="http://schemas.microsoft.com/office/drawing/2014/main" id="{CCCF645C-5D8A-4F7E-B753-DDEA17A73BF4}"/>
              </a:ext>
            </a:extLst>
          </p:cNvPr>
          <p:cNvSpPr/>
          <p:nvPr>
            <p:custDataLst>
              <p:tags r:id="rId18"/>
            </p:custDataLst>
          </p:nvPr>
        </p:nvSpPr>
        <p:spPr bwMode="auto">
          <a:xfrm>
            <a:off x="652463" y="2176463"/>
            <a:ext cx="250825" cy="187325"/>
          </a:xfrm>
          <a:prstGeom prst="rect">
            <a:avLst/>
          </a:prstGeom>
          <a:solidFill>
            <a:srgbClr val="9FD7FF"/>
          </a:solidFill>
          <a:ln w="9525">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a-DK" sz="4000" b="0" i="0" u="none" strike="noStrike" cap="none" normalizeH="0" baseline="0">
              <a:ln>
                <a:noFill/>
              </a:ln>
              <a:solidFill>
                <a:schemeClr val="tx1"/>
              </a:solidFill>
              <a:effectLst/>
              <a:latin typeface="85 Helvetica Heavy" pitchFamily="-112" charset="0"/>
              <a:ea typeface="ＭＳ Ｐゴシック" pitchFamily="-112" charset="-128"/>
            </a:endParaRPr>
          </a:p>
        </p:txBody>
      </p:sp>
      <p:sp>
        <p:nvSpPr>
          <p:cNvPr id="76" name="Pladsholder til tekst 8">
            <a:extLst>
              <a:ext uri="{FF2B5EF4-FFF2-40B4-BE49-F238E27FC236}">
                <a16:creationId xmlns:a16="http://schemas.microsoft.com/office/drawing/2014/main" id="{5C9DE433-1A92-4409-AA60-D320C6CDDE8C}"/>
              </a:ext>
            </a:extLst>
          </p:cNvPr>
          <p:cNvSpPr>
            <a:spLocks noGrp="1"/>
          </p:cNvSpPr>
          <p:nvPr>
            <p:custDataLst>
              <p:tags r:id="rId19"/>
            </p:custDataLst>
          </p:nvPr>
        </p:nvSpPr>
        <p:spPr bwMode="auto">
          <a:xfrm>
            <a:off x="1712913" y="2171700"/>
            <a:ext cx="35560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190500" indent="-190500" algn="l" rtl="0" eaLnBrk="1" fontAlgn="base" hangingPunct="1">
              <a:spcBef>
                <a:spcPct val="20000"/>
              </a:spcBef>
              <a:spcAft>
                <a:spcPct val="0"/>
              </a:spcAft>
              <a:buBlip>
                <a:blip r:embed="rId25"/>
              </a:buBlip>
              <a:defRPr sz="2000">
                <a:solidFill>
                  <a:schemeClr val="tx1"/>
                </a:solidFill>
                <a:latin typeface="+mn-lt"/>
                <a:ea typeface="+mn-ea"/>
                <a:cs typeface="ＭＳ Ｐゴシック" charset="0"/>
              </a:defRPr>
            </a:lvl1pPr>
            <a:lvl2pPr marL="571500" indent="-190500" algn="l" rtl="0" eaLnBrk="1" fontAlgn="base" hangingPunct="1">
              <a:spcBef>
                <a:spcPct val="20000"/>
              </a:spcBef>
              <a:spcAft>
                <a:spcPct val="0"/>
              </a:spcAft>
              <a:buBlip>
                <a:blip r:embed="rId26"/>
              </a:buBlip>
              <a:defRPr sz="2000">
                <a:solidFill>
                  <a:schemeClr val="tx1"/>
                </a:solidFill>
                <a:latin typeface="+mn-lt"/>
                <a:ea typeface="+mn-ea"/>
              </a:defRPr>
            </a:lvl2pPr>
            <a:lvl3pPr marL="952500" indent="-190500" algn="l" rtl="0" eaLnBrk="1" fontAlgn="base" hangingPunct="1">
              <a:spcBef>
                <a:spcPct val="20000"/>
              </a:spcBef>
              <a:spcAft>
                <a:spcPct val="0"/>
              </a:spcAft>
              <a:buChar char="•"/>
              <a:defRPr>
                <a:solidFill>
                  <a:schemeClr val="tx1"/>
                </a:solidFill>
                <a:latin typeface="+mn-lt"/>
                <a:ea typeface="+mn-ea"/>
              </a:defRPr>
            </a:lvl3pPr>
            <a:lvl4pPr marL="1333500" indent="-190500" algn="l" rtl="0" eaLnBrk="1" fontAlgn="base" hangingPunct="1">
              <a:spcBef>
                <a:spcPct val="20000"/>
              </a:spcBef>
              <a:spcAft>
                <a:spcPct val="0"/>
              </a:spcAft>
              <a:buChar char="–"/>
              <a:defRPr sz="1600">
                <a:solidFill>
                  <a:schemeClr val="tx1"/>
                </a:solidFill>
                <a:latin typeface="+mn-lt"/>
                <a:ea typeface="+mn-ea"/>
              </a:defRPr>
            </a:lvl4pPr>
            <a:lvl5pPr marL="1808163" indent="-188913" algn="l" rtl="0" eaLnBrk="1" fontAlgn="base" hangingPunct="1">
              <a:spcBef>
                <a:spcPct val="20000"/>
              </a:spcBef>
              <a:spcAft>
                <a:spcPct val="0"/>
              </a:spcAft>
              <a:buChar char="»"/>
              <a:defRPr sz="1600">
                <a:solidFill>
                  <a:schemeClr val="tx1"/>
                </a:solidFill>
                <a:latin typeface="+mn-lt"/>
                <a:ea typeface="+mn-ea"/>
              </a:defRPr>
            </a:lvl5pPr>
            <a:lvl6pPr marL="2265363" indent="-188913" algn="l" rtl="0" eaLnBrk="1" fontAlgn="base" hangingPunct="1">
              <a:spcBef>
                <a:spcPct val="20000"/>
              </a:spcBef>
              <a:spcAft>
                <a:spcPct val="0"/>
              </a:spcAft>
              <a:buChar char="»"/>
              <a:defRPr sz="1600">
                <a:solidFill>
                  <a:schemeClr val="tx1"/>
                </a:solidFill>
                <a:latin typeface="+mn-lt"/>
                <a:ea typeface="+mn-ea"/>
              </a:defRPr>
            </a:lvl6pPr>
            <a:lvl7pPr marL="2722563" indent="-188913" algn="l" rtl="0" eaLnBrk="1" fontAlgn="base" hangingPunct="1">
              <a:spcBef>
                <a:spcPct val="20000"/>
              </a:spcBef>
              <a:spcAft>
                <a:spcPct val="0"/>
              </a:spcAft>
              <a:buChar char="»"/>
              <a:defRPr sz="1600">
                <a:solidFill>
                  <a:schemeClr val="tx1"/>
                </a:solidFill>
                <a:latin typeface="+mn-lt"/>
                <a:ea typeface="+mn-ea"/>
              </a:defRPr>
            </a:lvl7pPr>
            <a:lvl8pPr marL="3179763" indent="-188913" algn="l" rtl="0" eaLnBrk="1" fontAlgn="base" hangingPunct="1">
              <a:spcBef>
                <a:spcPct val="20000"/>
              </a:spcBef>
              <a:spcAft>
                <a:spcPct val="0"/>
              </a:spcAft>
              <a:buChar char="»"/>
              <a:defRPr sz="1600">
                <a:solidFill>
                  <a:schemeClr val="tx1"/>
                </a:solidFill>
                <a:latin typeface="+mn-lt"/>
                <a:ea typeface="+mn-ea"/>
              </a:defRPr>
            </a:lvl8pPr>
            <a:lvl9pPr marL="3636963" indent="-188913" algn="l" rtl="0" eaLnBrk="1" fontAlgn="base" hangingPunct="1">
              <a:spcBef>
                <a:spcPct val="20000"/>
              </a:spcBef>
              <a:spcAft>
                <a:spcPct val="0"/>
              </a:spcAft>
              <a:buChar char="»"/>
              <a:defRPr sz="1600">
                <a:solidFill>
                  <a:schemeClr val="tx1"/>
                </a:solidFill>
                <a:latin typeface="+mn-lt"/>
                <a:ea typeface="+mn-ea"/>
              </a:defRPr>
            </a:lvl9pPr>
          </a:lstStyle>
          <a:p>
            <a:pPr marL="0" indent="0">
              <a:spcBef>
                <a:spcPct val="0"/>
              </a:spcBef>
              <a:buNone/>
            </a:pPr>
            <a:fld id="{653BC723-EC61-4941-A103-BA93E0551296}" type="datetime'''''''''''''''''''''''2''''''''''''''0''1''''8'''''''''''''''">
              <a:rPr lang="en-US" altLang="en-US" sz="1400" smtClean="0">
                <a:solidFill>
                  <a:schemeClr val="tx2"/>
                </a:solidFill>
                <a:ea typeface="MS PGothic" panose="020B0600070205080204" pitchFamily="34" charset="-128"/>
                <a:cs typeface="+mn-cs"/>
              </a:rPr>
              <a:pPr marL="0" indent="0">
                <a:spcBef>
                  <a:spcPct val="0"/>
                </a:spcBef>
                <a:buNone/>
              </a:pPr>
              <a:t>2018</a:t>
            </a:fld>
            <a:endParaRPr lang="da-DK" sz="1400" dirty="0">
              <a:solidFill>
                <a:schemeClr val="tx2"/>
              </a:solidFill>
              <a:ea typeface="MS PGothic" panose="020B0600070205080204" pitchFamily="34" charset="-128"/>
              <a:cs typeface="+mn-cs"/>
              <a:sym typeface="+mn-lt"/>
            </a:endParaRPr>
          </a:p>
        </p:txBody>
      </p:sp>
      <p:sp>
        <p:nvSpPr>
          <p:cNvPr id="75" name="Pladsholder til tekst 7">
            <a:extLst>
              <a:ext uri="{FF2B5EF4-FFF2-40B4-BE49-F238E27FC236}">
                <a16:creationId xmlns:a16="http://schemas.microsoft.com/office/drawing/2014/main" id="{7FD89B0C-3B19-4889-9277-5663AC31E16C}"/>
              </a:ext>
            </a:extLst>
          </p:cNvPr>
          <p:cNvSpPr>
            <a:spLocks noGrp="1"/>
          </p:cNvSpPr>
          <p:nvPr>
            <p:custDataLst>
              <p:tags r:id="rId20"/>
            </p:custDataLst>
          </p:nvPr>
        </p:nvSpPr>
        <p:spPr bwMode="auto">
          <a:xfrm>
            <a:off x="954088" y="2171700"/>
            <a:ext cx="35560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190500" indent="-190500" algn="l" rtl="0" eaLnBrk="1" fontAlgn="base" hangingPunct="1">
              <a:spcBef>
                <a:spcPct val="20000"/>
              </a:spcBef>
              <a:spcAft>
                <a:spcPct val="0"/>
              </a:spcAft>
              <a:buBlip>
                <a:blip r:embed="rId25"/>
              </a:buBlip>
              <a:defRPr sz="2000">
                <a:solidFill>
                  <a:schemeClr val="tx1"/>
                </a:solidFill>
                <a:latin typeface="+mn-lt"/>
                <a:ea typeface="+mn-ea"/>
                <a:cs typeface="ＭＳ Ｐゴシック" charset="0"/>
              </a:defRPr>
            </a:lvl1pPr>
            <a:lvl2pPr marL="571500" indent="-190500" algn="l" rtl="0" eaLnBrk="1" fontAlgn="base" hangingPunct="1">
              <a:spcBef>
                <a:spcPct val="20000"/>
              </a:spcBef>
              <a:spcAft>
                <a:spcPct val="0"/>
              </a:spcAft>
              <a:buBlip>
                <a:blip r:embed="rId26"/>
              </a:buBlip>
              <a:defRPr sz="2000">
                <a:solidFill>
                  <a:schemeClr val="tx1"/>
                </a:solidFill>
                <a:latin typeface="+mn-lt"/>
                <a:ea typeface="+mn-ea"/>
              </a:defRPr>
            </a:lvl2pPr>
            <a:lvl3pPr marL="952500" indent="-190500" algn="l" rtl="0" eaLnBrk="1" fontAlgn="base" hangingPunct="1">
              <a:spcBef>
                <a:spcPct val="20000"/>
              </a:spcBef>
              <a:spcAft>
                <a:spcPct val="0"/>
              </a:spcAft>
              <a:buChar char="•"/>
              <a:defRPr>
                <a:solidFill>
                  <a:schemeClr val="tx1"/>
                </a:solidFill>
                <a:latin typeface="+mn-lt"/>
                <a:ea typeface="+mn-ea"/>
              </a:defRPr>
            </a:lvl3pPr>
            <a:lvl4pPr marL="1333500" indent="-190500" algn="l" rtl="0" eaLnBrk="1" fontAlgn="base" hangingPunct="1">
              <a:spcBef>
                <a:spcPct val="20000"/>
              </a:spcBef>
              <a:spcAft>
                <a:spcPct val="0"/>
              </a:spcAft>
              <a:buChar char="–"/>
              <a:defRPr sz="1600">
                <a:solidFill>
                  <a:schemeClr val="tx1"/>
                </a:solidFill>
                <a:latin typeface="+mn-lt"/>
                <a:ea typeface="+mn-ea"/>
              </a:defRPr>
            </a:lvl4pPr>
            <a:lvl5pPr marL="1808163" indent="-188913" algn="l" rtl="0" eaLnBrk="1" fontAlgn="base" hangingPunct="1">
              <a:spcBef>
                <a:spcPct val="20000"/>
              </a:spcBef>
              <a:spcAft>
                <a:spcPct val="0"/>
              </a:spcAft>
              <a:buChar char="»"/>
              <a:defRPr sz="1600">
                <a:solidFill>
                  <a:schemeClr val="tx1"/>
                </a:solidFill>
                <a:latin typeface="+mn-lt"/>
                <a:ea typeface="+mn-ea"/>
              </a:defRPr>
            </a:lvl5pPr>
            <a:lvl6pPr marL="2265363" indent="-188913" algn="l" rtl="0" eaLnBrk="1" fontAlgn="base" hangingPunct="1">
              <a:spcBef>
                <a:spcPct val="20000"/>
              </a:spcBef>
              <a:spcAft>
                <a:spcPct val="0"/>
              </a:spcAft>
              <a:buChar char="»"/>
              <a:defRPr sz="1600">
                <a:solidFill>
                  <a:schemeClr val="tx1"/>
                </a:solidFill>
                <a:latin typeface="+mn-lt"/>
                <a:ea typeface="+mn-ea"/>
              </a:defRPr>
            </a:lvl6pPr>
            <a:lvl7pPr marL="2722563" indent="-188913" algn="l" rtl="0" eaLnBrk="1" fontAlgn="base" hangingPunct="1">
              <a:spcBef>
                <a:spcPct val="20000"/>
              </a:spcBef>
              <a:spcAft>
                <a:spcPct val="0"/>
              </a:spcAft>
              <a:buChar char="»"/>
              <a:defRPr sz="1600">
                <a:solidFill>
                  <a:schemeClr val="tx1"/>
                </a:solidFill>
                <a:latin typeface="+mn-lt"/>
                <a:ea typeface="+mn-ea"/>
              </a:defRPr>
            </a:lvl7pPr>
            <a:lvl8pPr marL="3179763" indent="-188913" algn="l" rtl="0" eaLnBrk="1" fontAlgn="base" hangingPunct="1">
              <a:spcBef>
                <a:spcPct val="20000"/>
              </a:spcBef>
              <a:spcAft>
                <a:spcPct val="0"/>
              </a:spcAft>
              <a:buChar char="»"/>
              <a:defRPr sz="1600">
                <a:solidFill>
                  <a:schemeClr val="tx1"/>
                </a:solidFill>
                <a:latin typeface="+mn-lt"/>
                <a:ea typeface="+mn-ea"/>
              </a:defRPr>
            </a:lvl8pPr>
            <a:lvl9pPr marL="3636963" indent="-188913" algn="l" rtl="0" eaLnBrk="1" fontAlgn="base" hangingPunct="1">
              <a:spcBef>
                <a:spcPct val="20000"/>
              </a:spcBef>
              <a:spcAft>
                <a:spcPct val="0"/>
              </a:spcAft>
              <a:buChar char="»"/>
              <a:defRPr sz="1600">
                <a:solidFill>
                  <a:schemeClr val="tx1"/>
                </a:solidFill>
                <a:latin typeface="+mn-lt"/>
                <a:ea typeface="+mn-ea"/>
              </a:defRPr>
            </a:lvl9pPr>
          </a:lstStyle>
          <a:p>
            <a:pPr marL="0" indent="0">
              <a:spcBef>
                <a:spcPct val="0"/>
              </a:spcBef>
              <a:buNone/>
            </a:pPr>
            <a:fld id="{7DA80464-0808-40C0-9C07-CB74A5DA5C23}" type="datetime'''''2''0''''''''''''''1''7'''''''''''''''''''''''''''">
              <a:rPr lang="en-US" altLang="en-US" sz="1400" smtClean="0">
                <a:solidFill>
                  <a:schemeClr val="tx2"/>
                </a:solidFill>
                <a:ea typeface="MS PGothic" panose="020B0600070205080204" pitchFamily="34" charset="-128"/>
                <a:cs typeface="+mn-cs"/>
              </a:rPr>
              <a:pPr marL="0" indent="0">
                <a:spcBef>
                  <a:spcPct val="0"/>
                </a:spcBef>
                <a:buNone/>
              </a:pPr>
              <a:t>2017</a:t>
            </a:fld>
            <a:endParaRPr lang="da-DK" sz="1400" dirty="0">
              <a:solidFill>
                <a:schemeClr val="tx2"/>
              </a:solidFill>
              <a:ea typeface="MS PGothic" panose="020B0600070205080204" pitchFamily="34" charset="-128"/>
              <a:cs typeface="+mn-cs"/>
              <a:sym typeface="+mn-lt"/>
            </a:endParaRPr>
          </a:p>
        </p:txBody>
      </p:sp>
      <p:grpSp>
        <p:nvGrpSpPr>
          <p:cNvPr id="88" name="Group 15">
            <a:extLst>
              <a:ext uri="{FF2B5EF4-FFF2-40B4-BE49-F238E27FC236}">
                <a16:creationId xmlns:a16="http://schemas.microsoft.com/office/drawing/2014/main" id="{A1C67BC6-C3D3-4F5B-8779-F557925C243E}"/>
              </a:ext>
            </a:extLst>
          </p:cNvPr>
          <p:cNvGrpSpPr/>
          <p:nvPr/>
        </p:nvGrpSpPr>
        <p:grpSpPr>
          <a:xfrm>
            <a:off x="6950515" y="1549861"/>
            <a:ext cx="4418263" cy="2240097"/>
            <a:chOff x="1650918" y="2146388"/>
            <a:chExt cx="2144791" cy="2741619"/>
          </a:xfrm>
        </p:grpSpPr>
        <p:sp>
          <p:nvSpPr>
            <p:cNvPr id="92" name="Freeform: Shape 3">
              <a:extLst>
                <a:ext uri="{FF2B5EF4-FFF2-40B4-BE49-F238E27FC236}">
                  <a16:creationId xmlns:a16="http://schemas.microsoft.com/office/drawing/2014/main" id="{BCAFAE3D-9AD9-4A19-8AE8-E87F987974CA}"/>
                </a:ext>
              </a:extLst>
            </p:cNvPr>
            <p:cNvSpPr/>
            <p:nvPr/>
          </p:nvSpPr>
          <p:spPr>
            <a:xfrm rot="16200000">
              <a:off x="1436440" y="2360866"/>
              <a:ext cx="2573748" cy="2144791"/>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63275" tIns="68582" rIns="88900" bIns="1715831"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r" defTabSz="889000">
                <a:lnSpc>
                  <a:spcPct val="90000"/>
                </a:lnSpc>
                <a:spcBef>
                  <a:spcPct val="0"/>
                </a:spcBef>
                <a:spcAft>
                  <a:spcPct val="35000"/>
                </a:spcAft>
                <a:buNone/>
              </a:pPr>
              <a:r>
                <a:rPr lang="en-US" sz="2000" b="1" i="0" kern="1200" dirty="0">
                  <a:latin typeface="Avenir Next Condensed Demi Bold" panose="020B0506020202020204" pitchFamily="34" charset="0"/>
                </a:rPr>
                <a:t>NGAL</a:t>
              </a:r>
              <a:endParaRPr lang="en-US" sz="1800" b="1" i="0" kern="1200" dirty="0">
                <a:latin typeface="Avenir Next Condensed Demi Bold" panose="020B0506020202020204" pitchFamily="34" charset="0"/>
              </a:endParaRPr>
            </a:p>
          </p:txBody>
        </p:sp>
        <p:sp>
          <p:nvSpPr>
            <p:cNvPr id="93" name="Freeform: Shape 4">
              <a:extLst>
                <a:ext uri="{FF2B5EF4-FFF2-40B4-BE49-F238E27FC236}">
                  <a16:creationId xmlns:a16="http://schemas.microsoft.com/office/drawing/2014/main" id="{FDAA3627-B5DE-46E7-AE9F-1A77EBB5C1C6}"/>
                </a:ext>
              </a:extLst>
            </p:cNvPr>
            <p:cNvSpPr/>
            <p:nvPr/>
          </p:nvSpPr>
          <p:spPr>
            <a:xfrm>
              <a:off x="2013339" y="2314260"/>
              <a:ext cx="1707305" cy="2573747"/>
            </a:xfrm>
            <a:prstGeom prst="rect">
              <a:avLst/>
            </a:prstGeom>
            <a:noFill/>
            <a:ln>
              <a:noFill/>
            </a:ln>
            <a:sp3d/>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0" tIns="61722" rIns="0" bIns="0" numCol="1" spcCol="1270" anchor="b"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r" defTabSz="800100">
                <a:lnSpc>
                  <a:spcPct val="90000"/>
                </a:lnSpc>
                <a:spcBef>
                  <a:spcPct val="0"/>
                </a:spcBef>
                <a:spcAft>
                  <a:spcPct val="35000"/>
                </a:spcAft>
                <a:buNone/>
              </a:pPr>
              <a:r>
                <a:rPr lang="en-US" sz="8000" b="0" i="0" kern="1200" dirty="0">
                  <a:latin typeface="Avenir Next Condensed Medium" panose="020B0506020202020204" pitchFamily="34" charset="0"/>
                </a:rPr>
                <a:t>43%</a:t>
              </a:r>
            </a:p>
            <a:p>
              <a:pPr marL="0" lvl="0" indent="0" algn="r" defTabSz="800100">
                <a:lnSpc>
                  <a:spcPct val="90000"/>
                </a:lnSpc>
                <a:spcBef>
                  <a:spcPct val="0"/>
                </a:spcBef>
                <a:spcAft>
                  <a:spcPct val="35000"/>
                </a:spcAft>
                <a:buNone/>
              </a:pPr>
              <a:r>
                <a:rPr lang="en-US" dirty="0">
                  <a:latin typeface="Avenir Next Condensed Medium" panose="020B0506020202020204" pitchFamily="34" charset="0"/>
                </a:rPr>
                <a:t>Increase in revenue from The NGAL Test™ from 2017 to 2018</a:t>
              </a:r>
              <a:br>
                <a:rPr lang="en-US" sz="1800" b="0" i="0" kern="1200" dirty="0">
                  <a:latin typeface="Avenir Next Condensed Medium" panose="020B0506020202020204" pitchFamily="34" charset="0"/>
                </a:rPr>
              </a:br>
              <a:endParaRPr lang="en-US" sz="1800" b="0" i="0" kern="1200" dirty="0">
                <a:latin typeface="Avenir Next Condensed Medium" panose="020B0506020202020204" pitchFamily="34" charset="0"/>
              </a:endParaRPr>
            </a:p>
          </p:txBody>
        </p:sp>
      </p:grpSp>
      <p:grpSp>
        <p:nvGrpSpPr>
          <p:cNvPr id="89" name="Group 17">
            <a:extLst>
              <a:ext uri="{FF2B5EF4-FFF2-40B4-BE49-F238E27FC236}">
                <a16:creationId xmlns:a16="http://schemas.microsoft.com/office/drawing/2014/main" id="{8885C8F6-BC76-42C5-821F-44724A03C799}"/>
              </a:ext>
            </a:extLst>
          </p:cNvPr>
          <p:cNvGrpSpPr/>
          <p:nvPr/>
        </p:nvGrpSpPr>
        <p:grpSpPr>
          <a:xfrm>
            <a:off x="6950515" y="3640950"/>
            <a:ext cx="4418264" cy="2172604"/>
            <a:chOff x="6133533" y="2047799"/>
            <a:chExt cx="2144790" cy="2659014"/>
          </a:xfrm>
        </p:grpSpPr>
        <p:sp>
          <p:nvSpPr>
            <p:cNvPr id="90" name="Freeform: Shape 8">
              <a:extLst>
                <a:ext uri="{FF2B5EF4-FFF2-40B4-BE49-F238E27FC236}">
                  <a16:creationId xmlns:a16="http://schemas.microsoft.com/office/drawing/2014/main" id="{3755554C-62E3-4C83-89C5-83828C4C5C85}"/>
                </a:ext>
              </a:extLst>
            </p:cNvPr>
            <p:cNvSpPr/>
            <p:nvPr/>
          </p:nvSpPr>
          <p:spPr>
            <a:xfrm rot="16200000">
              <a:off x="5919054" y="2347545"/>
              <a:ext cx="2573747" cy="2144790"/>
            </a:xfrm>
            <a:prstGeom prst="rect">
              <a:avLst/>
            </a:prstGeom>
            <a:solidFill>
              <a:schemeClr val="accent1"/>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463274" tIns="68580" rIns="88900" bIns="1715832"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r" defTabSz="889000">
                <a:lnSpc>
                  <a:spcPct val="90000"/>
                </a:lnSpc>
                <a:spcBef>
                  <a:spcPct val="0"/>
                </a:spcBef>
                <a:spcAft>
                  <a:spcPct val="35000"/>
                </a:spcAft>
                <a:buNone/>
              </a:pPr>
              <a:r>
                <a:rPr lang="en-US" sz="1800" b="1" i="0" kern="1200" dirty="0">
                  <a:latin typeface="Avenir Next Condensed Demi Bold" panose="020B0506020202020204" pitchFamily="34" charset="0"/>
                </a:rPr>
                <a:t>Antibodies </a:t>
              </a:r>
              <a:br>
                <a:rPr lang="en-US" sz="1800" b="1" i="0" kern="1200" dirty="0">
                  <a:latin typeface="Avenir Next Condensed Demi Bold" panose="020B0506020202020204" pitchFamily="34" charset="0"/>
                </a:rPr>
              </a:br>
              <a:r>
                <a:rPr lang="en-US" sz="1800" b="1" i="0" kern="1200" dirty="0">
                  <a:latin typeface="Avenir Next Condensed Demi Bold" panose="020B0506020202020204" pitchFamily="34" charset="0"/>
                </a:rPr>
                <a:t>&amp; kits</a:t>
              </a:r>
            </a:p>
          </p:txBody>
        </p:sp>
        <p:sp>
          <p:nvSpPr>
            <p:cNvPr id="91" name="Freeform: Shape 10">
              <a:extLst>
                <a:ext uri="{FF2B5EF4-FFF2-40B4-BE49-F238E27FC236}">
                  <a16:creationId xmlns:a16="http://schemas.microsoft.com/office/drawing/2014/main" id="{C30F4DF7-F054-4754-9F7A-B579FAD41649}"/>
                </a:ext>
              </a:extLst>
            </p:cNvPr>
            <p:cNvSpPr/>
            <p:nvPr/>
          </p:nvSpPr>
          <p:spPr>
            <a:xfrm>
              <a:off x="6311773" y="2047799"/>
              <a:ext cx="1848585" cy="2573746"/>
            </a:xfrm>
            <a:prstGeom prst="rect">
              <a:avLst/>
            </a:prstGeom>
            <a:noFill/>
            <a:ln>
              <a:noFill/>
            </a:ln>
            <a:sp3d/>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0" tIns="61722" rIns="0" bIns="0" numCol="1" spcCol="1270" anchor="b"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r" defTabSz="800100">
                <a:lnSpc>
                  <a:spcPct val="90000"/>
                </a:lnSpc>
                <a:spcBef>
                  <a:spcPct val="0"/>
                </a:spcBef>
                <a:spcAft>
                  <a:spcPct val="35000"/>
                </a:spcAft>
                <a:buNone/>
              </a:pPr>
              <a:r>
                <a:rPr lang="en-US" sz="8000" dirty="0">
                  <a:latin typeface="Avenir Next Condensed Medium" panose="020B0506020202020204" pitchFamily="34" charset="0"/>
                </a:rPr>
                <a:t>DKK 4m</a:t>
              </a:r>
              <a:endParaRPr lang="en-US" dirty="0">
                <a:latin typeface="Avenir Next Condensed Medium" panose="020B0506020202020204" pitchFamily="34" charset="0"/>
              </a:endParaRPr>
            </a:p>
            <a:p>
              <a:pPr marL="0" lvl="0" indent="0" algn="r" defTabSz="800100">
                <a:lnSpc>
                  <a:spcPct val="90000"/>
                </a:lnSpc>
                <a:spcBef>
                  <a:spcPct val="0"/>
                </a:spcBef>
                <a:spcAft>
                  <a:spcPct val="35000"/>
                </a:spcAft>
                <a:buNone/>
              </a:pPr>
              <a:r>
                <a:rPr lang="en-US" dirty="0">
                  <a:latin typeface="Avenir Next Condensed Medium" panose="020B0506020202020204" pitchFamily="34" charset="0"/>
                </a:rPr>
                <a:t>Decrease in revenues from antibodies and ELISA kits from 2017 to 2018</a:t>
              </a:r>
              <a:endParaRPr lang="en-US" sz="1800" b="0" i="0" kern="1200" dirty="0">
                <a:latin typeface="Avenir Next Condensed Medium" panose="020B0506020202020204" pitchFamily="34" charset="0"/>
              </a:endParaRPr>
            </a:p>
          </p:txBody>
        </p:sp>
      </p:grpSp>
    </p:spTree>
    <p:extLst>
      <p:ext uri="{BB962C8B-B14F-4D97-AF65-F5344CB8AC3E}">
        <p14:creationId xmlns:p14="http://schemas.microsoft.com/office/powerpoint/2010/main" val="1019777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0D8AF862-5DD0-4A7A-A68E-808EE4432EF2}"/>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424" name="think-cell Slide" r:id="rId38" imgW="360" imgH="360" progId="TCLayout.ActiveDocument.1">
                  <p:embed/>
                </p:oleObj>
              </mc:Choice>
              <mc:Fallback>
                <p:oleObj name="think-cell Slide" r:id="rId38" imgW="360" imgH="360" progId="TCLayout.ActiveDocument.1">
                  <p:embed/>
                  <p:pic>
                    <p:nvPicPr>
                      <p:cNvPr id="8" name="Objekt 7" hidden="1">
                        <a:extLst>
                          <a:ext uri="{FF2B5EF4-FFF2-40B4-BE49-F238E27FC236}">
                            <a16:creationId xmlns:a16="http://schemas.microsoft.com/office/drawing/2014/main" id="{0D8AF862-5DD0-4A7A-A68E-808EE4432EF2}"/>
                          </a:ext>
                        </a:extLst>
                      </p:cNvPr>
                      <p:cNvPicPr/>
                      <p:nvPr/>
                    </p:nvPicPr>
                    <p:blipFill>
                      <a:blip r:embed="rId39"/>
                      <a:stretch>
                        <a:fillRect/>
                      </a:stretch>
                    </p:blipFill>
                    <p:spPr>
                      <a:xfrm>
                        <a:off x="1588" y="1588"/>
                        <a:ext cx="1588" cy="1588"/>
                      </a:xfrm>
                      <a:prstGeom prst="rect">
                        <a:avLst/>
                      </a:prstGeom>
                    </p:spPr>
                  </p:pic>
                </p:oleObj>
              </mc:Fallback>
            </mc:AlternateContent>
          </a:graphicData>
        </a:graphic>
      </p:graphicFrame>
      <p:sp>
        <p:nvSpPr>
          <p:cNvPr id="42" name="Rektangel 41" hidden="1">
            <a:extLst>
              <a:ext uri="{FF2B5EF4-FFF2-40B4-BE49-F238E27FC236}">
                <a16:creationId xmlns:a16="http://schemas.microsoft.com/office/drawing/2014/main" id="{24C10981-8926-44A6-ACED-E709CEB1E86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da-DK" sz="1400" dirty="0">
              <a:latin typeface="Gill Sans MT" panose="020B0502020104020203" pitchFamily="34" charset="0"/>
              <a:ea typeface="MS PGothic" panose="020B0600070205080204" pitchFamily="34" charset="-128"/>
              <a:sym typeface="Gill Sans MT" panose="020B0502020104020203" pitchFamily="34" charset="0"/>
            </a:endParaRPr>
          </a:p>
        </p:txBody>
      </p:sp>
      <p:sp>
        <p:nvSpPr>
          <p:cNvPr id="6" name="Titel 5">
            <a:extLst>
              <a:ext uri="{FF2B5EF4-FFF2-40B4-BE49-F238E27FC236}">
                <a16:creationId xmlns:a16="http://schemas.microsoft.com/office/drawing/2014/main" id="{3971C283-8E79-4A64-A330-FFF9ED124722}"/>
              </a:ext>
            </a:extLst>
          </p:cNvPr>
          <p:cNvSpPr>
            <a:spLocks noGrp="1"/>
          </p:cNvSpPr>
          <p:nvPr>
            <p:ph type="title"/>
          </p:nvPr>
        </p:nvSpPr>
        <p:spPr>
          <a:xfrm>
            <a:off x="581192" y="614407"/>
            <a:ext cx="11029616" cy="576072"/>
          </a:xfrm>
        </p:spPr>
        <p:txBody>
          <a:bodyPr>
            <a:normAutofit/>
          </a:bodyPr>
          <a:lstStyle/>
          <a:p>
            <a:r>
              <a:rPr lang="en-US" dirty="0"/>
              <a:t>Momentum in revenue from The NGAL Test™ driven by ROU sales in U.S.</a:t>
            </a:r>
            <a:endParaRPr lang="da-DK" dirty="0"/>
          </a:p>
        </p:txBody>
      </p:sp>
      <p:sp>
        <p:nvSpPr>
          <p:cNvPr id="7" name="Pladsholder til indhold 6">
            <a:extLst>
              <a:ext uri="{FF2B5EF4-FFF2-40B4-BE49-F238E27FC236}">
                <a16:creationId xmlns:a16="http://schemas.microsoft.com/office/drawing/2014/main" id="{58D70A62-0323-4756-8AC4-0E8C8B8A4A58}"/>
              </a:ext>
            </a:extLst>
          </p:cNvPr>
          <p:cNvSpPr>
            <a:spLocks noGrp="1"/>
          </p:cNvSpPr>
          <p:nvPr>
            <p:ph idx="1"/>
          </p:nvPr>
        </p:nvSpPr>
        <p:spPr/>
        <p:txBody>
          <a:bodyPr/>
          <a:lstStyle/>
          <a:p>
            <a:pPr marL="0" indent="0">
              <a:buNone/>
            </a:pPr>
            <a:r>
              <a:rPr lang="da-DK" b="1" dirty="0" err="1"/>
              <a:t>Quarterly</a:t>
            </a:r>
            <a:r>
              <a:rPr lang="da-DK" b="1" dirty="0"/>
              <a:t> </a:t>
            </a:r>
            <a:r>
              <a:rPr lang="da-DK" b="1" dirty="0" err="1"/>
              <a:t>revenue</a:t>
            </a:r>
            <a:r>
              <a:rPr lang="da-DK" b="1" dirty="0"/>
              <a:t> from The NGAL Test™ (</a:t>
            </a:r>
            <a:r>
              <a:rPr lang="da-DK" b="1" dirty="0" err="1"/>
              <a:t>DKKm</a:t>
            </a:r>
            <a:r>
              <a:rPr lang="da-DK" b="1" dirty="0"/>
              <a:t>)</a:t>
            </a:r>
          </a:p>
          <a:p>
            <a:endParaRPr lang="da-DK" dirty="0"/>
          </a:p>
        </p:txBody>
      </p:sp>
      <p:grpSp>
        <p:nvGrpSpPr>
          <p:cNvPr id="88" name="Group 15">
            <a:extLst>
              <a:ext uri="{FF2B5EF4-FFF2-40B4-BE49-F238E27FC236}">
                <a16:creationId xmlns:a16="http://schemas.microsoft.com/office/drawing/2014/main" id="{A1C67BC6-C3D3-4F5B-8779-F557925C243E}"/>
              </a:ext>
            </a:extLst>
          </p:cNvPr>
          <p:cNvGrpSpPr/>
          <p:nvPr/>
        </p:nvGrpSpPr>
        <p:grpSpPr>
          <a:xfrm>
            <a:off x="6950515" y="1549861"/>
            <a:ext cx="4418263" cy="2240097"/>
            <a:chOff x="1650918" y="2146388"/>
            <a:chExt cx="2144791" cy="2741619"/>
          </a:xfrm>
        </p:grpSpPr>
        <p:sp>
          <p:nvSpPr>
            <p:cNvPr id="92" name="Freeform: Shape 3">
              <a:extLst>
                <a:ext uri="{FF2B5EF4-FFF2-40B4-BE49-F238E27FC236}">
                  <a16:creationId xmlns:a16="http://schemas.microsoft.com/office/drawing/2014/main" id="{BCAFAE3D-9AD9-4A19-8AE8-E87F987974CA}"/>
                </a:ext>
              </a:extLst>
            </p:cNvPr>
            <p:cNvSpPr/>
            <p:nvPr/>
          </p:nvSpPr>
          <p:spPr>
            <a:xfrm rot="16200000">
              <a:off x="1436440" y="2360866"/>
              <a:ext cx="2573748" cy="2144791"/>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63275" tIns="68582" rIns="88900" bIns="1715831"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r" defTabSz="889000">
                <a:lnSpc>
                  <a:spcPct val="90000"/>
                </a:lnSpc>
                <a:spcBef>
                  <a:spcPct val="0"/>
                </a:spcBef>
                <a:spcAft>
                  <a:spcPct val="35000"/>
                </a:spcAft>
                <a:buNone/>
              </a:pPr>
              <a:r>
                <a:rPr lang="en-US" sz="2000" b="1" i="0" kern="1200" dirty="0">
                  <a:latin typeface="Avenir Next Condensed Demi Bold" panose="020B0506020202020204" pitchFamily="34" charset="0"/>
                </a:rPr>
                <a:t>U.S. sales</a:t>
              </a:r>
              <a:endParaRPr lang="en-US" sz="1800" b="1" i="0" kern="1200" dirty="0">
                <a:latin typeface="Avenir Next Condensed Demi Bold" panose="020B0506020202020204" pitchFamily="34" charset="0"/>
              </a:endParaRPr>
            </a:p>
          </p:txBody>
        </p:sp>
        <p:sp>
          <p:nvSpPr>
            <p:cNvPr id="93" name="Freeform: Shape 4">
              <a:extLst>
                <a:ext uri="{FF2B5EF4-FFF2-40B4-BE49-F238E27FC236}">
                  <a16:creationId xmlns:a16="http://schemas.microsoft.com/office/drawing/2014/main" id="{FDAA3627-B5DE-46E7-AE9F-1A77EBB5C1C6}"/>
                </a:ext>
              </a:extLst>
            </p:cNvPr>
            <p:cNvSpPr/>
            <p:nvPr/>
          </p:nvSpPr>
          <p:spPr>
            <a:xfrm>
              <a:off x="2013339" y="2314260"/>
              <a:ext cx="1707305" cy="2573747"/>
            </a:xfrm>
            <a:prstGeom prst="rect">
              <a:avLst/>
            </a:prstGeom>
            <a:noFill/>
            <a:ln>
              <a:noFill/>
            </a:ln>
            <a:sp3d/>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0" tIns="61722" rIns="0" bIns="0" numCol="1" spcCol="1270" anchor="b"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r" defTabSz="800100">
                <a:lnSpc>
                  <a:spcPct val="90000"/>
                </a:lnSpc>
                <a:spcBef>
                  <a:spcPct val="0"/>
                </a:spcBef>
                <a:spcAft>
                  <a:spcPct val="35000"/>
                </a:spcAft>
                <a:buNone/>
              </a:pPr>
              <a:r>
                <a:rPr lang="en-US" sz="8000" b="0" i="0" kern="1200" dirty="0">
                  <a:latin typeface="Avenir Next Condensed Medium" panose="020B0506020202020204" pitchFamily="34" charset="0"/>
                </a:rPr>
                <a:t>80%</a:t>
              </a:r>
            </a:p>
            <a:p>
              <a:pPr marL="0" lvl="0" indent="0" algn="r" defTabSz="800100">
                <a:lnSpc>
                  <a:spcPct val="90000"/>
                </a:lnSpc>
                <a:spcBef>
                  <a:spcPct val="0"/>
                </a:spcBef>
                <a:spcAft>
                  <a:spcPct val="35000"/>
                </a:spcAft>
                <a:buNone/>
              </a:pPr>
              <a:r>
                <a:rPr lang="en-US" dirty="0">
                  <a:latin typeface="Avenir Next Condensed Medium" panose="020B0506020202020204" pitchFamily="34" charset="0"/>
                </a:rPr>
                <a:t>Increase in RUO sales of The NGAL Test™ in the U.S. from 2017 to 2018</a:t>
              </a:r>
              <a:br>
                <a:rPr lang="en-US" sz="1800" b="0" i="0" kern="1200" dirty="0">
                  <a:latin typeface="Avenir Next Condensed Medium" panose="020B0506020202020204" pitchFamily="34" charset="0"/>
                </a:rPr>
              </a:br>
              <a:endParaRPr lang="en-US" sz="1800" b="0" i="0" kern="1200" dirty="0">
                <a:latin typeface="Avenir Next Condensed Medium" panose="020B0506020202020204" pitchFamily="34" charset="0"/>
              </a:endParaRPr>
            </a:p>
          </p:txBody>
        </p:sp>
      </p:grpSp>
      <p:grpSp>
        <p:nvGrpSpPr>
          <p:cNvPr id="89" name="Group 17">
            <a:extLst>
              <a:ext uri="{FF2B5EF4-FFF2-40B4-BE49-F238E27FC236}">
                <a16:creationId xmlns:a16="http://schemas.microsoft.com/office/drawing/2014/main" id="{8885C8F6-BC76-42C5-821F-44724A03C799}"/>
              </a:ext>
            </a:extLst>
          </p:cNvPr>
          <p:cNvGrpSpPr/>
          <p:nvPr/>
        </p:nvGrpSpPr>
        <p:grpSpPr>
          <a:xfrm>
            <a:off x="6950515" y="3640950"/>
            <a:ext cx="4418264" cy="2172604"/>
            <a:chOff x="6133533" y="2047799"/>
            <a:chExt cx="2144790" cy="2659014"/>
          </a:xfrm>
        </p:grpSpPr>
        <p:sp>
          <p:nvSpPr>
            <p:cNvPr id="90" name="Freeform: Shape 8">
              <a:extLst>
                <a:ext uri="{FF2B5EF4-FFF2-40B4-BE49-F238E27FC236}">
                  <a16:creationId xmlns:a16="http://schemas.microsoft.com/office/drawing/2014/main" id="{3755554C-62E3-4C83-89C5-83828C4C5C85}"/>
                </a:ext>
              </a:extLst>
            </p:cNvPr>
            <p:cNvSpPr/>
            <p:nvPr/>
          </p:nvSpPr>
          <p:spPr>
            <a:xfrm rot="16200000">
              <a:off x="5919054" y="2347545"/>
              <a:ext cx="2573747" cy="2144790"/>
            </a:xfrm>
            <a:prstGeom prst="rect">
              <a:avLst/>
            </a:prstGeom>
            <a:solidFill>
              <a:schemeClr val="accent1"/>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463274" tIns="68580" rIns="88900" bIns="1715832"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r" defTabSz="889000">
                <a:lnSpc>
                  <a:spcPct val="90000"/>
                </a:lnSpc>
                <a:spcBef>
                  <a:spcPct val="0"/>
                </a:spcBef>
                <a:spcAft>
                  <a:spcPct val="35000"/>
                </a:spcAft>
                <a:buNone/>
              </a:pPr>
              <a:r>
                <a:rPr lang="en-US" sz="1800" b="1" i="0" kern="1200" dirty="0">
                  <a:latin typeface="Avenir Next Condensed Demi Bold" panose="020B0506020202020204" pitchFamily="34" charset="0"/>
                </a:rPr>
                <a:t>Rest of the World</a:t>
              </a:r>
            </a:p>
          </p:txBody>
        </p:sp>
        <p:sp>
          <p:nvSpPr>
            <p:cNvPr id="91" name="Freeform: Shape 10">
              <a:extLst>
                <a:ext uri="{FF2B5EF4-FFF2-40B4-BE49-F238E27FC236}">
                  <a16:creationId xmlns:a16="http://schemas.microsoft.com/office/drawing/2014/main" id="{C30F4DF7-F054-4754-9F7A-B579FAD41649}"/>
                </a:ext>
              </a:extLst>
            </p:cNvPr>
            <p:cNvSpPr/>
            <p:nvPr/>
          </p:nvSpPr>
          <p:spPr>
            <a:xfrm>
              <a:off x="6311773" y="2047799"/>
              <a:ext cx="1848585" cy="2573746"/>
            </a:xfrm>
            <a:prstGeom prst="rect">
              <a:avLst/>
            </a:prstGeom>
            <a:noFill/>
            <a:ln>
              <a:noFill/>
            </a:ln>
            <a:sp3d/>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0" tIns="61722" rIns="0" bIns="0" numCol="1" spcCol="1270" anchor="b"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r" defTabSz="800100">
                <a:lnSpc>
                  <a:spcPct val="90000"/>
                </a:lnSpc>
                <a:spcBef>
                  <a:spcPct val="0"/>
                </a:spcBef>
                <a:spcAft>
                  <a:spcPct val="35000"/>
                </a:spcAft>
                <a:buNone/>
              </a:pPr>
              <a:r>
                <a:rPr lang="en-US" sz="8000" dirty="0">
                  <a:latin typeface="Avenir Next Condensed Medium" panose="020B0506020202020204" pitchFamily="34" charset="0"/>
                </a:rPr>
                <a:t>18%</a:t>
              </a:r>
              <a:endParaRPr lang="en-US" dirty="0">
                <a:latin typeface="Avenir Next Condensed Medium" panose="020B0506020202020204" pitchFamily="34" charset="0"/>
              </a:endParaRPr>
            </a:p>
            <a:p>
              <a:pPr lvl="0" algn="r" defTabSz="800100">
                <a:lnSpc>
                  <a:spcPct val="90000"/>
                </a:lnSpc>
                <a:spcBef>
                  <a:spcPct val="0"/>
                </a:spcBef>
                <a:spcAft>
                  <a:spcPct val="35000"/>
                </a:spcAft>
              </a:pPr>
              <a:r>
                <a:rPr lang="en-US" dirty="0">
                  <a:latin typeface="Avenir Next Condensed Medium" panose="020B0506020202020204" pitchFamily="34" charset="0"/>
                </a:rPr>
                <a:t>Increase in sales of The NGAL Test™ in ROW from 2017 to 2018</a:t>
              </a:r>
            </a:p>
          </p:txBody>
        </p:sp>
      </p:grpSp>
      <p:graphicFrame>
        <p:nvGraphicFramePr>
          <p:cNvPr id="94" name="Chart 3">
            <a:extLst>
              <a:ext uri="{FF2B5EF4-FFF2-40B4-BE49-F238E27FC236}">
                <a16:creationId xmlns:a16="http://schemas.microsoft.com/office/drawing/2014/main" id="{16DC1880-78A1-4197-AE5C-892BD12A3D59}"/>
              </a:ext>
            </a:extLst>
          </p:cNvPr>
          <p:cNvGraphicFramePr/>
          <p:nvPr>
            <p:custDataLst>
              <p:tags r:id="rId4"/>
            </p:custDataLst>
            <p:extLst/>
          </p:nvPr>
        </p:nvGraphicFramePr>
        <p:xfrm>
          <a:off x="498475" y="2513013"/>
          <a:ext cx="5522913" cy="3255962"/>
        </p:xfrm>
        <a:graphic>
          <a:graphicData uri="http://schemas.openxmlformats.org/drawingml/2006/chart">
            <c:chart xmlns:c="http://schemas.openxmlformats.org/drawingml/2006/chart" xmlns:r="http://schemas.openxmlformats.org/officeDocument/2006/relationships" r:id="rId40"/>
          </a:graphicData>
        </a:graphic>
      </p:graphicFrame>
      <p:cxnSp>
        <p:nvCxnSpPr>
          <p:cNvPr id="32" name="Lige forbindelse 31">
            <a:extLst>
              <a:ext uri="{FF2B5EF4-FFF2-40B4-BE49-F238E27FC236}">
                <a16:creationId xmlns:a16="http://schemas.microsoft.com/office/drawing/2014/main" id="{2EF7EF8E-7381-485B-B409-A7606BF677F8}"/>
              </a:ext>
            </a:extLst>
          </p:cNvPr>
          <p:cNvCxnSpPr/>
          <p:nvPr>
            <p:custDataLst>
              <p:tags r:id="rId5"/>
            </p:custDataLst>
          </p:nvPr>
        </p:nvCxnSpPr>
        <p:spPr bwMode="auto">
          <a:xfrm>
            <a:off x="1489075" y="4037014"/>
            <a:ext cx="0" cy="555625"/>
          </a:xfrm>
          <a:prstGeom prst="line">
            <a:avLst/>
          </a:prstGeom>
          <a:noFill/>
          <a:ln w="12700" algn="ctr">
            <a:solidFill>
              <a:schemeClr val="tx1"/>
            </a:solidFill>
            <a:headEnd type="none"/>
            <a:tailEnd type="triangle" w="med" len="med"/>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31" name="Lige forbindelse 30">
            <a:extLst>
              <a:ext uri="{FF2B5EF4-FFF2-40B4-BE49-F238E27FC236}">
                <a16:creationId xmlns:a16="http://schemas.microsoft.com/office/drawing/2014/main" id="{E2B274C9-8902-441B-9C38-2A5C13F904CF}"/>
              </a:ext>
            </a:extLst>
          </p:cNvPr>
          <p:cNvCxnSpPr/>
          <p:nvPr>
            <p:custDataLst>
              <p:tags r:id="rId6"/>
            </p:custDataLst>
          </p:nvPr>
        </p:nvCxnSpPr>
        <p:spPr bwMode="auto">
          <a:xfrm>
            <a:off x="1011238" y="4037013"/>
            <a:ext cx="477838" cy="0"/>
          </a:xfrm>
          <a:prstGeom prst="line">
            <a:avLst/>
          </a:prstGeom>
          <a:noFill/>
          <a:ln w="12700" algn="ctr">
            <a:solidFill>
              <a:schemeClr val="tx1"/>
            </a:solidFill>
            <a:headEnd type="none"/>
            <a:tailEnd type="non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33" name="Lige forbindelse 32">
            <a:extLst>
              <a:ext uri="{FF2B5EF4-FFF2-40B4-BE49-F238E27FC236}">
                <a16:creationId xmlns:a16="http://schemas.microsoft.com/office/drawing/2014/main" id="{52C9BD3D-2389-41AB-ADF2-635BCCA49CC2}"/>
              </a:ext>
            </a:extLst>
          </p:cNvPr>
          <p:cNvCxnSpPr/>
          <p:nvPr>
            <p:custDataLst>
              <p:tags r:id="rId7"/>
            </p:custDataLst>
          </p:nvPr>
        </p:nvCxnSpPr>
        <p:spPr bwMode="auto">
          <a:xfrm flipV="1">
            <a:off x="1011238" y="4037013"/>
            <a:ext cx="0" cy="212725"/>
          </a:xfrm>
          <a:prstGeom prst="line">
            <a:avLst/>
          </a:prstGeom>
          <a:noFill/>
          <a:ln w="12700" algn="ctr">
            <a:solidFill>
              <a:schemeClr val="tx1"/>
            </a:solidFill>
            <a:headEnd type="none"/>
            <a:tailEnd type="non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36" name="Lige forbindelse 35">
            <a:extLst>
              <a:ext uri="{FF2B5EF4-FFF2-40B4-BE49-F238E27FC236}">
                <a16:creationId xmlns:a16="http://schemas.microsoft.com/office/drawing/2014/main" id="{04D8D6E3-2312-46EA-8058-AEF85DC534B5}"/>
              </a:ext>
            </a:extLst>
          </p:cNvPr>
          <p:cNvCxnSpPr/>
          <p:nvPr>
            <p:custDataLst>
              <p:tags r:id="rId8"/>
            </p:custDataLst>
          </p:nvPr>
        </p:nvCxnSpPr>
        <p:spPr bwMode="auto">
          <a:xfrm>
            <a:off x="2828925" y="2497138"/>
            <a:ext cx="0" cy="288925"/>
          </a:xfrm>
          <a:prstGeom prst="line">
            <a:avLst/>
          </a:prstGeom>
          <a:noFill/>
          <a:ln w="12700" algn="ctr">
            <a:solidFill>
              <a:schemeClr val="tx1"/>
            </a:solidFill>
            <a:headEnd type="none"/>
            <a:tailEnd type="triangle" w="med" len="med"/>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35" name="Lige forbindelse 34">
            <a:extLst>
              <a:ext uri="{FF2B5EF4-FFF2-40B4-BE49-F238E27FC236}">
                <a16:creationId xmlns:a16="http://schemas.microsoft.com/office/drawing/2014/main" id="{8DB3C029-4B27-469E-89DD-02F1E29FC309}"/>
              </a:ext>
            </a:extLst>
          </p:cNvPr>
          <p:cNvCxnSpPr/>
          <p:nvPr>
            <p:custDataLst>
              <p:tags r:id="rId9"/>
            </p:custDataLst>
          </p:nvPr>
        </p:nvCxnSpPr>
        <p:spPr bwMode="auto">
          <a:xfrm flipV="1">
            <a:off x="2351088" y="2497138"/>
            <a:ext cx="0" cy="1036638"/>
          </a:xfrm>
          <a:prstGeom prst="line">
            <a:avLst/>
          </a:prstGeom>
          <a:noFill/>
          <a:ln w="12700" algn="ctr">
            <a:solidFill>
              <a:schemeClr val="tx1"/>
            </a:solidFill>
            <a:headEnd type="none"/>
            <a:tailEnd type="non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34" name="Lige forbindelse 33">
            <a:extLst>
              <a:ext uri="{FF2B5EF4-FFF2-40B4-BE49-F238E27FC236}">
                <a16:creationId xmlns:a16="http://schemas.microsoft.com/office/drawing/2014/main" id="{BE816632-1D3C-4619-8F67-55480182BD89}"/>
              </a:ext>
            </a:extLst>
          </p:cNvPr>
          <p:cNvCxnSpPr/>
          <p:nvPr>
            <p:custDataLst>
              <p:tags r:id="rId10"/>
            </p:custDataLst>
          </p:nvPr>
        </p:nvCxnSpPr>
        <p:spPr bwMode="auto">
          <a:xfrm>
            <a:off x="2351088" y="2497138"/>
            <a:ext cx="477838"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38" name="Lige forbindelse 37">
            <a:extLst>
              <a:ext uri="{FF2B5EF4-FFF2-40B4-BE49-F238E27FC236}">
                <a16:creationId xmlns:a16="http://schemas.microsoft.com/office/drawing/2014/main" id="{65939CD1-A85B-4895-B9B1-CFC623EA78E5}"/>
              </a:ext>
            </a:extLst>
          </p:cNvPr>
          <p:cNvCxnSpPr/>
          <p:nvPr>
            <p:custDataLst>
              <p:tags r:id="rId11"/>
            </p:custDataLst>
          </p:nvPr>
        </p:nvCxnSpPr>
        <p:spPr bwMode="auto">
          <a:xfrm>
            <a:off x="3690938" y="3082925"/>
            <a:ext cx="477838" cy="0"/>
          </a:xfrm>
          <a:prstGeom prst="line">
            <a:avLst/>
          </a:prstGeom>
          <a:noFill/>
          <a:ln w="12700" algn="ctr">
            <a:solidFill>
              <a:schemeClr val="tx1"/>
            </a:solidFill>
            <a:headEnd type="none"/>
            <a:tailEnd type="non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37" name="Lige forbindelse 36">
            <a:extLst>
              <a:ext uri="{FF2B5EF4-FFF2-40B4-BE49-F238E27FC236}">
                <a16:creationId xmlns:a16="http://schemas.microsoft.com/office/drawing/2014/main" id="{E1376443-289A-4213-9706-2136819C5224}"/>
              </a:ext>
            </a:extLst>
          </p:cNvPr>
          <p:cNvCxnSpPr/>
          <p:nvPr>
            <p:custDataLst>
              <p:tags r:id="rId12"/>
            </p:custDataLst>
          </p:nvPr>
        </p:nvCxnSpPr>
        <p:spPr bwMode="auto">
          <a:xfrm flipV="1">
            <a:off x="3690938" y="3082926"/>
            <a:ext cx="0" cy="1476375"/>
          </a:xfrm>
          <a:prstGeom prst="line">
            <a:avLst/>
          </a:prstGeom>
          <a:noFill/>
          <a:ln w="12700" algn="ctr">
            <a:solidFill>
              <a:schemeClr val="tx1"/>
            </a:solidFill>
            <a:headEnd type="none"/>
            <a:tailEnd type="non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39" name="Lige forbindelse 38">
            <a:extLst>
              <a:ext uri="{FF2B5EF4-FFF2-40B4-BE49-F238E27FC236}">
                <a16:creationId xmlns:a16="http://schemas.microsoft.com/office/drawing/2014/main" id="{9F2C79B8-11B9-4512-BEE9-F16514F33618}"/>
              </a:ext>
            </a:extLst>
          </p:cNvPr>
          <p:cNvCxnSpPr/>
          <p:nvPr>
            <p:custDataLst>
              <p:tags r:id="rId13"/>
            </p:custDataLst>
          </p:nvPr>
        </p:nvCxnSpPr>
        <p:spPr bwMode="auto">
          <a:xfrm>
            <a:off x="4168775" y="3082925"/>
            <a:ext cx="0" cy="288925"/>
          </a:xfrm>
          <a:prstGeom prst="line">
            <a:avLst/>
          </a:prstGeom>
          <a:noFill/>
          <a:ln w="12700" algn="ctr">
            <a:solidFill>
              <a:schemeClr val="tx1"/>
            </a:solidFill>
            <a:headEnd type="none"/>
            <a:tailEnd type="triangle" w="med" len="med"/>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40" name="Lige forbindelse 39">
            <a:extLst>
              <a:ext uri="{FF2B5EF4-FFF2-40B4-BE49-F238E27FC236}">
                <a16:creationId xmlns:a16="http://schemas.microsoft.com/office/drawing/2014/main" id="{506F24F0-831A-4419-BACB-55D29A59FCDF}"/>
              </a:ext>
            </a:extLst>
          </p:cNvPr>
          <p:cNvCxnSpPr/>
          <p:nvPr>
            <p:custDataLst>
              <p:tags r:id="rId14"/>
            </p:custDataLst>
          </p:nvPr>
        </p:nvCxnSpPr>
        <p:spPr bwMode="auto">
          <a:xfrm flipV="1">
            <a:off x="5029200" y="2030413"/>
            <a:ext cx="0" cy="1277938"/>
          </a:xfrm>
          <a:prstGeom prst="line">
            <a:avLst/>
          </a:prstGeom>
          <a:noFill/>
          <a:ln w="12700" algn="ctr">
            <a:solidFill>
              <a:schemeClr val="tx1"/>
            </a:solidFill>
            <a:headEnd type="none"/>
            <a:tailEnd type="non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41" name="Lige forbindelse 40">
            <a:extLst>
              <a:ext uri="{FF2B5EF4-FFF2-40B4-BE49-F238E27FC236}">
                <a16:creationId xmlns:a16="http://schemas.microsoft.com/office/drawing/2014/main" id="{5014FD08-086E-4E25-B31A-3DD9517369AC}"/>
              </a:ext>
            </a:extLst>
          </p:cNvPr>
          <p:cNvCxnSpPr/>
          <p:nvPr>
            <p:custDataLst>
              <p:tags r:id="rId15"/>
            </p:custDataLst>
          </p:nvPr>
        </p:nvCxnSpPr>
        <p:spPr bwMode="auto">
          <a:xfrm>
            <a:off x="5029200" y="2030413"/>
            <a:ext cx="477838" cy="0"/>
          </a:xfrm>
          <a:prstGeom prst="line">
            <a:avLst/>
          </a:prstGeom>
          <a:noFill/>
          <a:ln w="12700" algn="ctr">
            <a:solidFill>
              <a:schemeClr val="tx1"/>
            </a:solidFill>
            <a:headEnd type="none"/>
            <a:tailEnd type="non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43" name="Lige forbindelse 42">
            <a:extLst>
              <a:ext uri="{FF2B5EF4-FFF2-40B4-BE49-F238E27FC236}">
                <a16:creationId xmlns:a16="http://schemas.microsoft.com/office/drawing/2014/main" id="{816B5BE6-8343-4AFD-A0A6-17ABC416B19E}"/>
              </a:ext>
            </a:extLst>
          </p:cNvPr>
          <p:cNvCxnSpPr/>
          <p:nvPr>
            <p:custDataLst>
              <p:tags r:id="rId16"/>
            </p:custDataLst>
          </p:nvPr>
        </p:nvCxnSpPr>
        <p:spPr bwMode="auto">
          <a:xfrm>
            <a:off x="5507038" y="2030413"/>
            <a:ext cx="0" cy="288925"/>
          </a:xfrm>
          <a:prstGeom prst="line">
            <a:avLst/>
          </a:prstGeom>
          <a:noFill/>
          <a:ln w="12700" algn="ctr">
            <a:solidFill>
              <a:schemeClr val="tx1"/>
            </a:solidFill>
            <a:headEnd type="none"/>
            <a:tailEnd type="triangle" w="med" len="med"/>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44" name="Rectangle 3">
            <a:extLst>
              <a:ext uri="{FF2B5EF4-FFF2-40B4-BE49-F238E27FC236}">
                <a16:creationId xmlns:a16="http://schemas.microsoft.com/office/drawing/2014/main" id="{EA514E51-54CB-41B7-9839-C1892106DBE9}"/>
              </a:ext>
            </a:extLst>
          </p:cNvPr>
          <p:cNvSpPr>
            <a:spLocks noGrp="1" noChangeArrowheads="1"/>
          </p:cNvSpPr>
          <p:nvPr>
            <p:custDataLst>
              <p:tags r:id="rId17"/>
            </p:custDataLst>
          </p:nvPr>
        </p:nvSpPr>
        <p:spPr bwMode="gray">
          <a:xfrm>
            <a:off x="4895850" y="3346450"/>
            <a:ext cx="268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25400" tIns="0" rIns="25400" bIns="0" numCol="1" spcCol="0" anchor="b" anchorCtr="0" compatLnSpc="1">
            <a:prstTxWarp prst="textNoShape">
              <a:avLst/>
            </a:prstTxWarp>
            <a:noAutofit/>
          </a:bodyPr>
          <a:lstStyle>
            <a:lvl1pPr marL="190500" indent="-190500" algn="l" rtl="0" eaLnBrk="0" fontAlgn="base" hangingPunct="0">
              <a:spcBef>
                <a:spcPct val="20000"/>
              </a:spcBef>
              <a:spcAft>
                <a:spcPct val="0"/>
              </a:spcAft>
              <a:buBlip>
                <a:blip r:embed="rId41"/>
              </a:buBlip>
              <a:defRPr sz="2000">
                <a:solidFill>
                  <a:schemeClr val="tx1"/>
                </a:solidFill>
                <a:latin typeface="+mn-lt"/>
                <a:ea typeface="MS PGothic" pitchFamily="34" charset="-128"/>
                <a:cs typeface="+mn-cs"/>
              </a:defRPr>
            </a:lvl1pPr>
            <a:lvl2pPr marL="571500" indent="-190500" algn="l" rtl="0" eaLnBrk="0" fontAlgn="base" hangingPunct="0">
              <a:spcBef>
                <a:spcPct val="20000"/>
              </a:spcBef>
              <a:spcAft>
                <a:spcPct val="0"/>
              </a:spcAft>
              <a:buBlip>
                <a:blip r:embed="rId42"/>
              </a:buBlip>
              <a:defRPr sz="2000">
                <a:solidFill>
                  <a:schemeClr val="tx1"/>
                </a:solidFill>
                <a:latin typeface="+mn-lt"/>
                <a:ea typeface="MS PGothic" pitchFamily="34" charset="-128"/>
              </a:defRPr>
            </a:lvl2pPr>
            <a:lvl3pPr marL="952500" indent="-190500" algn="l" rtl="0" eaLnBrk="0" fontAlgn="base" hangingPunct="0">
              <a:spcBef>
                <a:spcPct val="20000"/>
              </a:spcBef>
              <a:spcAft>
                <a:spcPct val="0"/>
              </a:spcAft>
              <a:buChar char="•"/>
              <a:defRPr sz="2400">
                <a:solidFill>
                  <a:schemeClr val="tx1"/>
                </a:solidFill>
                <a:latin typeface="+mn-lt"/>
                <a:ea typeface="MS PGothic" pitchFamily="34" charset="-128"/>
              </a:defRPr>
            </a:lvl3pPr>
            <a:lvl4pPr marL="1333500" indent="-190500" algn="l" rtl="0" eaLnBrk="0" fontAlgn="base" hangingPunct="0">
              <a:spcBef>
                <a:spcPct val="20000"/>
              </a:spcBef>
              <a:spcAft>
                <a:spcPct val="0"/>
              </a:spcAft>
              <a:buChar char="–"/>
              <a:defRPr sz="1600">
                <a:solidFill>
                  <a:schemeClr val="tx1"/>
                </a:solidFill>
                <a:latin typeface="+mn-lt"/>
                <a:ea typeface="MS PGothic" pitchFamily="34" charset="-128"/>
              </a:defRPr>
            </a:lvl4pPr>
            <a:lvl5pPr marL="1808163" indent="-188913" algn="l" rtl="0" eaLnBrk="0" fontAlgn="base" hangingPunct="0">
              <a:spcBef>
                <a:spcPct val="20000"/>
              </a:spcBef>
              <a:spcAft>
                <a:spcPct val="0"/>
              </a:spcAft>
              <a:buChar char="»"/>
              <a:defRPr sz="1600">
                <a:solidFill>
                  <a:schemeClr val="tx1"/>
                </a:solidFill>
                <a:latin typeface="+mn-lt"/>
                <a:ea typeface="MS PGothic" pitchFamily="34" charset="-128"/>
              </a:defRPr>
            </a:lvl5pPr>
            <a:lvl6pPr marL="2265363" indent="-188913" algn="l" rtl="0" fontAlgn="base">
              <a:spcBef>
                <a:spcPct val="20000"/>
              </a:spcBef>
              <a:spcAft>
                <a:spcPct val="0"/>
              </a:spcAft>
              <a:buChar char="»"/>
              <a:defRPr sz="1600">
                <a:solidFill>
                  <a:schemeClr val="tx1"/>
                </a:solidFill>
                <a:latin typeface="+mn-lt"/>
                <a:ea typeface="+mn-ea"/>
              </a:defRPr>
            </a:lvl6pPr>
            <a:lvl7pPr marL="2722563" indent="-188913" algn="l" rtl="0" fontAlgn="base">
              <a:spcBef>
                <a:spcPct val="20000"/>
              </a:spcBef>
              <a:spcAft>
                <a:spcPct val="0"/>
              </a:spcAft>
              <a:buChar char="»"/>
              <a:defRPr sz="1600">
                <a:solidFill>
                  <a:schemeClr val="tx1"/>
                </a:solidFill>
                <a:latin typeface="+mn-lt"/>
                <a:ea typeface="+mn-ea"/>
              </a:defRPr>
            </a:lvl7pPr>
            <a:lvl8pPr marL="3179763" indent="-188913" algn="l" rtl="0" fontAlgn="base">
              <a:spcBef>
                <a:spcPct val="20000"/>
              </a:spcBef>
              <a:spcAft>
                <a:spcPct val="0"/>
              </a:spcAft>
              <a:buChar char="»"/>
              <a:defRPr sz="1600">
                <a:solidFill>
                  <a:schemeClr val="tx1"/>
                </a:solidFill>
                <a:latin typeface="+mn-lt"/>
                <a:ea typeface="+mn-ea"/>
              </a:defRPr>
            </a:lvl8pPr>
            <a:lvl9pPr marL="3636963" indent="-188913" algn="l" rtl="0" fontAlgn="base">
              <a:spcBef>
                <a:spcPct val="20000"/>
              </a:spcBef>
              <a:spcAft>
                <a:spcPct val="0"/>
              </a:spcAft>
              <a:buChar char="»"/>
              <a:defRPr sz="1600">
                <a:solidFill>
                  <a:schemeClr val="tx1"/>
                </a:solidFill>
                <a:latin typeface="+mn-lt"/>
                <a:ea typeface="+mn-ea"/>
              </a:defRPr>
            </a:lvl9pPr>
          </a:lstStyle>
          <a:p>
            <a:pPr marL="0" indent="0" algn="ctr">
              <a:spcBef>
                <a:spcPct val="0"/>
              </a:spcBef>
              <a:buNone/>
            </a:pPr>
            <a:fld id="{AF346706-CFA1-4BCB-9904-BB96F3B01768}" type="datetime'2''''''''.''''''''''''''''''''''''''''''''''''''''''''''3'">
              <a:rPr lang="da-DK" altLang="en-US" sz="1400" smtClean="0">
                <a:solidFill>
                  <a:schemeClr val="tx2"/>
                </a:solidFill>
              </a:rPr>
              <a:pPr marL="0" indent="0" algn="ctr">
                <a:spcBef>
                  <a:spcPct val="0"/>
                </a:spcBef>
                <a:buNone/>
              </a:pPr>
              <a:t>2.3</a:t>
            </a:fld>
            <a:endParaRPr lang="da-DK" sz="1400" dirty="0">
              <a:solidFill>
                <a:schemeClr val="tx2"/>
              </a:solidFill>
              <a:sym typeface="+mn-lt"/>
            </a:endParaRPr>
          </a:p>
        </p:txBody>
      </p:sp>
      <p:sp>
        <p:nvSpPr>
          <p:cNvPr id="45" name="Pladsholder til tekst 26">
            <a:extLst>
              <a:ext uri="{FF2B5EF4-FFF2-40B4-BE49-F238E27FC236}">
                <a16:creationId xmlns:a16="http://schemas.microsoft.com/office/drawing/2014/main" id="{B003CE64-D77D-4B2E-B82A-8A6F0271E2F1}"/>
              </a:ext>
            </a:extLst>
          </p:cNvPr>
          <p:cNvSpPr>
            <a:spLocks noGrp="1"/>
          </p:cNvSpPr>
          <p:nvPr>
            <p:custDataLst>
              <p:tags r:id="rId18"/>
            </p:custDataLst>
          </p:nvPr>
        </p:nvSpPr>
        <p:spPr bwMode="auto">
          <a:xfrm>
            <a:off x="1125538" y="5745163"/>
            <a:ext cx="24765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buNone/>
            </a:pPr>
            <a:fld id="{15AB3F34-C97C-44A8-93E9-E7CA18C27C7C}" type="datetime'''''''''Q''''''''''''''''''''1'''">
              <a:rPr lang="en-US" altLang="en-US" sz="1400" smtClean="0">
                <a:solidFill>
                  <a:schemeClr val="tx2"/>
                </a:solidFill>
                <a:ea typeface="MS PGothic" panose="020B0600070205080204" pitchFamily="34" charset="-128"/>
              </a:rPr>
              <a:pPr marL="0" indent="0" algn="ctr">
                <a:lnSpc>
                  <a:spcPct val="100000"/>
                </a:lnSpc>
                <a:spcBef>
                  <a:spcPct val="0"/>
                </a:spcBef>
                <a:buNone/>
              </a:pPr>
              <a:t>Q1</a:t>
            </a:fld>
            <a:endParaRPr lang="da-DK" sz="1400" dirty="0">
              <a:solidFill>
                <a:schemeClr val="tx2"/>
              </a:solidFill>
              <a:ea typeface="MS PGothic" panose="020B0600070205080204" pitchFamily="34" charset="-128"/>
              <a:sym typeface="+mn-lt"/>
            </a:endParaRPr>
          </a:p>
        </p:txBody>
      </p:sp>
      <p:sp>
        <p:nvSpPr>
          <p:cNvPr id="46" name="Pladsholder til tekst 6">
            <a:extLst>
              <a:ext uri="{FF2B5EF4-FFF2-40B4-BE49-F238E27FC236}">
                <a16:creationId xmlns:a16="http://schemas.microsoft.com/office/drawing/2014/main" id="{8DD91ACB-EEB7-4C0A-82FC-30393C051063}"/>
              </a:ext>
            </a:extLst>
          </p:cNvPr>
          <p:cNvSpPr>
            <a:spLocks noGrp="1"/>
          </p:cNvSpPr>
          <p:nvPr>
            <p:custDataLst>
              <p:tags r:id="rId19"/>
            </p:custDataLst>
          </p:nvPr>
        </p:nvSpPr>
        <p:spPr bwMode="auto">
          <a:xfrm>
            <a:off x="2465388" y="5745163"/>
            <a:ext cx="24765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buNone/>
            </a:pPr>
            <a:fld id="{39BD2D86-F309-4641-9B2F-F57B1CF92AC4}" type="datetime'''''''''''''''''''''Q2'''''''''''''''''''''''">
              <a:rPr lang="en-US" altLang="en-US" sz="1400" smtClean="0">
                <a:solidFill>
                  <a:schemeClr val="tx2"/>
                </a:solidFill>
                <a:ea typeface="MS PGothic" panose="020B0600070205080204" pitchFamily="34" charset="-128"/>
              </a:rPr>
              <a:pPr marL="0" indent="0" algn="ctr">
                <a:lnSpc>
                  <a:spcPct val="100000"/>
                </a:lnSpc>
                <a:spcBef>
                  <a:spcPct val="0"/>
                </a:spcBef>
                <a:buNone/>
              </a:pPr>
              <a:t>Q2</a:t>
            </a:fld>
            <a:endParaRPr lang="da-DK" sz="1400" dirty="0">
              <a:solidFill>
                <a:schemeClr val="tx2"/>
              </a:solidFill>
              <a:ea typeface="MS PGothic" panose="020B0600070205080204" pitchFamily="34" charset="-128"/>
              <a:sym typeface="+mn-lt"/>
            </a:endParaRPr>
          </a:p>
        </p:txBody>
      </p:sp>
      <p:sp>
        <p:nvSpPr>
          <p:cNvPr id="47" name="Pladsholder til tekst 11">
            <a:extLst>
              <a:ext uri="{FF2B5EF4-FFF2-40B4-BE49-F238E27FC236}">
                <a16:creationId xmlns:a16="http://schemas.microsoft.com/office/drawing/2014/main" id="{B8A0D259-2669-4F92-BD6A-0BBE72FECAA2}"/>
              </a:ext>
            </a:extLst>
          </p:cNvPr>
          <p:cNvSpPr>
            <a:spLocks noGrp="1"/>
          </p:cNvSpPr>
          <p:nvPr>
            <p:custDataLst>
              <p:tags r:id="rId20"/>
            </p:custDataLst>
          </p:nvPr>
        </p:nvSpPr>
        <p:spPr bwMode="auto">
          <a:xfrm>
            <a:off x="3805238" y="5745163"/>
            <a:ext cx="24765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buNone/>
            </a:pPr>
            <a:fld id="{10D8EBCB-6247-4A38-8DF6-1899A718DA79}" type="datetime'''''''''''Q''''''3'''''''''''''''''''''''''''''">
              <a:rPr lang="en-US" altLang="en-US" sz="1400" smtClean="0">
                <a:solidFill>
                  <a:schemeClr val="tx2"/>
                </a:solidFill>
                <a:ea typeface="MS PGothic" panose="020B0600070205080204" pitchFamily="34" charset="-128"/>
              </a:rPr>
              <a:pPr marL="0" indent="0" algn="ctr">
                <a:lnSpc>
                  <a:spcPct val="100000"/>
                </a:lnSpc>
                <a:spcBef>
                  <a:spcPct val="0"/>
                </a:spcBef>
                <a:buNone/>
              </a:pPr>
              <a:t>Q3</a:t>
            </a:fld>
            <a:endParaRPr lang="da-DK" sz="1400" dirty="0">
              <a:solidFill>
                <a:schemeClr val="tx2"/>
              </a:solidFill>
              <a:ea typeface="MS PGothic" panose="020B0600070205080204" pitchFamily="34" charset="-128"/>
              <a:sym typeface="+mn-lt"/>
            </a:endParaRPr>
          </a:p>
        </p:txBody>
      </p:sp>
      <p:sp>
        <p:nvSpPr>
          <p:cNvPr id="48" name="Pladsholder til tekst 25">
            <a:extLst>
              <a:ext uri="{FF2B5EF4-FFF2-40B4-BE49-F238E27FC236}">
                <a16:creationId xmlns:a16="http://schemas.microsoft.com/office/drawing/2014/main" id="{C0215126-D0ED-423D-84C9-78A0C8D7BB3B}"/>
              </a:ext>
            </a:extLst>
          </p:cNvPr>
          <p:cNvSpPr>
            <a:spLocks noGrp="1"/>
          </p:cNvSpPr>
          <p:nvPr>
            <p:custDataLst>
              <p:tags r:id="rId21"/>
            </p:custDataLst>
          </p:nvPr>
        </p:nvSpPr>
        <p:spPr bwMode="auto">
          <a:xfrm>
            <a:off x="5143500" y="5745163"/>
            <a:ext cx="24765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190500" indent="-190500" algn="l" rtl="0" eaLnBrk="1" fontAlgn="base" hangingPunct="1">
              <a:spcBef>
                <a:spcPct val="20000"/>
              </a:spcBef>
              <a:spcAft>
                <a:spcPct val="0"/>
              </a:spcAft>
              <a:buBlip>
                <a:blip r:embed="rId41"/>
              </a:buBlip>
              <a:defRPr sz="2000">
                <a:solidFill>
                  <a:schemeClr val="tx1"/>
                </a:solidFill>
                <a:latin typeface="+mn-lt"/>
                <a:ea typeface="+mn-ea"/>
                <a:cs typeface="ＭＳ Ｐゴシック" charset="0"/>
              </a:defRPr>
            </a:lvl1pPr>
            <a:lvl2pPr marL="571500" indent="-190500" algn="l" rtl="0" eaLnBrk="1" fontAlgn="base" hangingPunct="1">
              <a:spcBef>
                <a:spcPct val="20000"/>
              </a:spcBef>
              <a:spcAft>
                <a:spcPct val="0"/>
              </a:spcAft>
              <a:buBlip>
                <a:blip r:embed="rId42"/>
              </a:buBlip>
              <a:defRPr sz="2000">
                <a:solidFill>
                  <a:schemeClr val="tx1"/>
                </a:solidFill>
                <a:latin typeface="+mn-lt"/>
                <a:ea typeface="+mn-ea"/>
              </a:defRPr>
            </a:lvl2pPr>
            <a:lvl3pPr marL="952500" indent="-190500" algn="l" rtl="0" eaLnBrk="1" fontAlgn="base" hangingPunct="1">
              <a:spcBef>
                <a:spcPct val="20000"/>
              </a:spcBef>
              <a:spcAft>
                <a:spcPct val="0"/>
              </a:spcAft>
              <a:buChar char="•"/>
              <a:defRPr>
                <a:solidFill>
                  <a:schemeClr val="tx1"/>
                </a:solidFill>
                <a:latin typeface="+mn-lt"/>
                <a:ea typeface="+mn-ea"/>
              </a:defRPr>
            </a:lvl3pPr>
            <a:lvl4pPr marL="1333500" indent="-190500" algn="l" rtl="0" eaLnBrk="1" fontAlgn="base" hangingPunct="1">
              <a:spcBef>
                <a:spcPct val="20000"/>
              </a:spcBef>
              <a:spcAft>
                <a:spcPct val="0"/>
              </a:spcAft>
              <a:buChar char="–"/>
              <a:defRPr sz="1600">
                <a:solidFill>
                  <a:schemeClr val="tx1"/>
                </a:solidFill>
                <a:latin typeface="+mn-lt"/>
                <a:ea typeface="+mn-ea"/>
              </a:defRPr>
            </a:lvl4pPr>
            <a:lvl5pPr marL="1808163" indent="-188913" algn="l" rtl="0" eaLnBrk="1" fontAlgn="base" hangingPunct="1">
              <a:spcBef>
                <a:spcPct val="20000"/>
              </a:spcBef>
              <a:spcAft>
                <a:spcPct val="0"/>
              </a:spcAft>
              <a:buChar char="»"/>
              <a:defRPr sz="1600">
                <a:solidFill>
                  <a:schemeClr val="tx1"/>
                </a:solidFill>
                <a:latin typeface="+mn-lt"/>
                <a:ea typeface="+mn-ea"/>
              </a:defRPr>
            </a:lvl5pPr>
            <a:lvl6pPr marL="2265363" indent="-188913" algn="l" rtl="0" eaLnBrk="1" fontAlgn="base" hangingPunct="1">
              <a:spcBef>
                <a:spcPct val="20000"/>
              </a:spcBef>
              <a:spcAft>
                <a:spcPct val="0"/>
              </a:spcAft>
              <a:buChar char="»"/>
              <a:defRPr sz="1600">
                <a:solidFill>
                  <a:schemeClr val="tx1"/>
                </a:solidFill>
                <a:latin typeface="+mn-lt"/>
                <a:ea typeface="+mn-ea"/>
              </a:defRPr>
            </a:lvl6pPr>
            <a:lvl7pPr marL="2722563" indent="-188913" algn="l" rtl="0" eaLnBrk="1" fontAlgn="base" hangingPunct="1">
              <a:spcBef>
                <a:spcPct val="20000"/>
              </a:spcBef>
              <a:spcAft>
                <a:spcPct val="0"/>
              </a:spcAft>
              <a:buChar char="»"/>
              <a:defRPr sz="1600">
                <a:solidFill>
                  <a:schemeClr val="tx1"/>
                </a:solidFill>
                <a:latin typeface="+mn-lt"/>
                <a:ea typeface="+mn-ea"/>
              </a:defRPr>
            </a:lvl7pPr>
            <a:lvl8pPr marL="3179763" indent="-188913" algn="l" rtl="0" eaLnBrk="1" fontAlgn="base" hangingPunct="1">
              <a:spcBef>
                <a:spcPct val="20000"/>
              </a:spcBef>
              <a:spcAft>
                <a:spcPct val="0"/>
              </a:spcAft>
              <a:buChar char="»"/>
              <a:defRPr sz="1600">
                <a:solidFill>
                  <a:schemeClr val="tx1"/>
                </a:solidFill>
                <a:latin typeface="+mn-lt"/>
                <a:ea typeface="+mn-ea"/>
              </a:defRPr>
            </a:lvl8pPr>
            <a:lvl9pPr marL="3636963" indent="-188913" algn="l" rtl="0" eaLnBrk="1" fontAlgn="base" hangingPunct="1">
              <a:spcBef>
                <a:spcPct val="20000"/>
              </a:spcBef>
              <a:spcAft>
                <a:spcPct val="0"/>
              </a:spcAft>
              <a:buChar char="»"/>
              <a:defRPr sz="1600">
                <a:solidFill>
                  <a:schemeClr val="tx1"/>
                </a:solidFill>
                <a:latin typeface="+mn-lt"/>
                <a:ea typeface="+mn-ea"/>
              </a:defRPr>
            </a:lvl9pPr>
          </a:lstStyle>
          <a:p>
            <a:pPr marL="0" indent="0" algn="ctr">
              <a:spcBef>
                <a:spcPct val="0"/>
              </a:spcBef>
              <a:buNone/>
            </a:pPr>
            <a:fld id="{467BFAEC-0FEB-4F65-A27D-253A3C8DFED4}" type="datetime'''Q''4'''''''">
              <a:rPr lang="en-US" altLang="en-US" sz="1400" smtClean="0">
                <a:solidFill>
                  <a:schemeClr val="tx2"/>
                </a:solidFill>
                <a:ea typeface="MS PGothic" panose="020B0600070205080204" pitchFamily="34" charset="-128"/>
                <a:cs typeface="+mn-cs"/>
              </a:rPr>
              <a:pPr marL="0" indent="0" algn="ctr">
                <a:spcBef>
                  <a:spcPct val="0"/>
                </a:spcBef>
                <a:buNone/>
              </a:pPr>
              <a:t>Q4</a:t>
            </a:fld>
            <a:endParaRPr lang="da-DK" sz="1400" dirty="0">
              <a:solidFill>
                <a:schemeClr val="tx2"/>
              </a:solidFill>
              <a:ea typeface="MS PGothic" panose="020B0600070205080204" pitchFamily="34" charset="-128"/>
              <a:cs typeface="+mn-cs"/>
              <a:sym typeface="+mn-lt"/>
            </a:endParaRPr>
          </a:p>
        </p:txBody>
      </p:sp>
      <p:sp>
        <p:nvSpPr>
          <p:cNvPr id="49" name="Rectangle 3">
            <a:extLst>
              <a:ext uri="{FF2B5EF4-FFF2-40B4-BE49-F238E27FC236}">
                <a16:creationId xmlns:a16="http://schemas.microsoft.com/office/drawing/2014/main" id="{CD430499-2A74-4B7D-AF83-151646AD74FA}"/>
              </a:ext>
            </a:extLst>
          </p:cNvPr>
          <p:cNvSpPr>
            <a:spLocks noGrp="1" noChangeArrowheads="1"/>
          </p:cNvSpPr>
          <p:nvPr>
            <p:custDataLst>
              <p:tags r:id="rId22"/>
            </p:custDataLst>
          </p:nvPr>
        </p:nvSpPr>
        <p:spPr bwMode="gray">
          <a:xfrm>
            <a:off x="877888" y="4287838"/>
            <a:ext cx="268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25400" tIns="0" rIns="25400" bIns="0" numCol="1" spcCol="0" anchor="b" anchorCtr="0" compatLnSpc="1">
            <a:prstTxWarp prst="textNoShape">
              <a:avLst/>
            </a:prstTxWarp>
            <a:noAutofit/>
          </a:bodyPr>
          <a:lstStyle>
            <a:lvl1pPr marL="190500" indent="-190500" algn="l" rtl="0" eaLnBrk="0" fontAlgn="base" hangingPunct="0">
              <a:spcBef>
                <a:spcPct val="20000"/>
              </a:spcBef>
              <a:spcAft>
                <a:spcPct val="0"/>
              </a:spcAft>
              <a:buBlip>
                <a:blip r:embed="rId41"/>
              </a:buBlip>
              <a:defRPr sz="2000">
                <a:solidFill>
                  <a:schemeClr val="tx1"/>
                </a:solidFill>
                <a:latin typeface="+mn-lt"/>
                <a:ea typeface="MS PGothic" pitchFamily="34" charset="-128"/>
                <a:cs typeface="+mn-cs"/>
              </a:defRPr>
            </a:lvl1pPr>
            <a:lvl2pPr marL="571500" indent="-190500" algn="l" rtl="0" eaLnBrk="0" fontAlgn="base" hangingPunct="0">
              <a:spcBef>
                <a:spcPct val="20000"/>
              </a:spcBef>
              <a:spcAft>
                <a:spcPct val="0"/>
              </a:spcAft>
              <a:buBlip>
                <a:blip r:embed="rId42"/>
              </a:buBlip>
              <a:defRPr sz="2000">
                <a:solidFill>
                  <a:schemeClr val="tx1"/>
                </a:solidFill>
                <a:latin typeface="+mn-lt"/>
                <a:ea typeface="MS PGothic" pitchFamily="34" charset="-128"/>
              </a:defRPr>
            </a:lvl2pPr>
            <a:lvl3pPr marL="952500" indent="-190500" algn="l" rtl="0" eaLnBrk="0" fontAlgn="base" hangingPunct="0">
              <a:spcBef>
                <a:spcPct val="20000"/>
              </a:spcBef>
              <a:spcAft>
                <a:spcPct val="0"/>
              </a:spcAft>
              <a:buChar char="•"/>
              <a:defRPr sz="2400">
                <a:solidFill>
                  <a:schemeClr val="tx1"/>
                </a:solidFill>
                <a:latin typeface="+mn-lt"/>
                <a:ea typeface="MS PGothic" pitchFamily="34" charset="-128"/>
              </a:defRPr>
            </a:lvl3pPr>
            <a:lvl4pPr marL="1333500" indent="-190500" algn="l" rtl="0" eaLnBrk="0" fontAlgn="base" hangingPunct="0">
              <a:spcBef>
                <a:spcPct val="20000"/>
              </a:spcBef>
              <a:spcAft>
                <a:spcPct val="0"/>
              </a:spcAft>
              <a:buChar char="–"/>
              <a:defRPr sz="1600">
                <a:solidFill>
                  <a:schemeClr val="tx1"/>
                </a:solidFill>
                <a:latin typeface="+mn-lt"/>
                <a:ea typeface="MS PGothic" pitchFamily="34" charset="-128"/>
              </a:defRPr>
            </a:lvl4pPr>
            <a:lvl5pPr marL="1808163" indent="-188913" algn="l" rtl="0" eaLnBrk="0" fontAlgn="base" hangingPunct="0">
              <a:spcBef>
                <a:spcPct val="20000"/>
              </a:spcBef>
              <a:spcAft>
                <a:spcPct val="0"/>
              </a:spcAft>
              <a:buChar char="»"/>
              <a:defRPr sz="1600">
                <a:solidFill>
                  <a:schemeClr val="tx1"/>
                </a:solidFill>
                <a:latin typeface="+mn-lt"/>
                <a:ea typeface="MS PGothic" pitchFamily="34" charset="-128"/>
              </a:defRPr>
            </a:lvl5pPr>
            <a:lvl6pPr marL="2265363" indent="-188913" algn="l" rtl="0" fontAlgn="base">
              <a:spcBef>
                <a:spcPct val="20000"/>
              </a:spcBef>
              <a:spcAft>
                <a:spcPct val="0"/>
              </a:spcAft>
              <a:buChar char="»"/>
              <a:defRPr sz="1600">
                <a:solidFill>
                  <a:schemeClr val="tx1"/>
                </a:solidFill>
                <a:latin typeface="+mn-lt"/>
                <a:ea typeface="+mn-ea"/>
              </a:defRPr>
            </a:lvl6pPr>
            <a:lvl7pPr marL="2722563" indent="-188913" algn="l" rtl="0" fontAlgn="base">
              <a:spcBef>
                <a:spcPct val="20000"/>
              </a:spcBef>
              <a:spcAft>
                <a:spcPct val="0"/>
              </a:spcAft>
              <a:buChar char="»"/>
              <a:defRPr sz="1600">
                <a:solidFill>
                  <a:schemeClr val="tx1"/>
                </a:solidFill>
                <a:latin typeface="+mn-lt"/>
                <a:ea typeface="+mn-ea"/>
              </a:defRPr>
            </a:lvl7pPr>
            <a:lvl8pPr marL="3179763" indent="-188913" algn="l" rtl="0" fontAlgn="base">
              <a:spcBef>
                <a:spcPct val="20000"/>
              </a:spcBef>
              <a:spcAft>
                <a:spcPct val="0"/>
              </a:spcAft>
              <a:buChar char="»"/>
              <a:defRPr sz="1600">
                <a:solidFill>
                  <a:schemeClr val="tx1"/>
                </a:solidFill>
                <a:latin typeface="+mn-lt"/>
                <a:ea typeface="+mn-ea"/>
              </a:defRPr>
            </a:lvl8pPr>
            <a:lvl9pPr marL="3636963" indent="-188913" algn="l" rtl="0" fontAlgn="base">
              <a:spcBef>
                <a:spcPct val="20000"/>
              </a:spcBef>
              <a:spcAft>
                <a:spcPct val="0"/>
              </a:spcAft>
              <a:buChar char="»"/>
              <a:defRPr sz="1600">
                <a:solidFill>
                  <a:schemeClr val="tx1"/>
                </a:solidFill>
                <a:latin typeface="+mn-lt"/>
                <a:ea typeface="+mn-ea"/>
              </a:defRPr>
            </a:lvl9pPr>
          </a:lstStyle>
          <a:p>
            <a:pPr marL="0" indent="0" algn="ctr">
              <a:spcBef>
                <a:spcPct val="0"/>
              </a:spcBef>
              <a:buNone/>
            </a:pPr>
            <a:fld id="{A027073A-E57C-41CF-AE9D-A5ADB3FD2460}" type="datetime'''''''''''''1''''''''''''.''''''''''''''''''''''2'''''">
              <a:rPr lang="da-DK" altLang="en-US" sz="1400" smtClean="0">
                <a:solidFill>
                  <a:schemeClr val="tx2"/>
                </a:solidFill>
              </a:rPr>
              <a:pPr marL="0" indent="0" algn="ctr">
                <a:spcBef>
                  <a:spcPct val="0"/>
                </a:spcBef>
                <a:buNone/>
              </a:pPr>
              <a:t>1.2</a:t>
            </a:fld>
            <a:endParaRPr lang="da-DK" sz="1400" dirty="0">
              <a:solidFill>
                <a:schemeClr val="tx2"/>
              </a:solidFill>
              <a:sym typeface="+mn-lt"/>
            </a:endParaRPr>
          </a:p>
        </p:txBody>
      </p:sp>
      <p:sp>
        <p:nvSpPr>
          <p:cNvPr id="50" name="Rectangle 3">
            <a:extLst>
              <a:ext uri="{FF2B5EF4-FFF2-40B4-BE49-F238E27FC236}">
                <a16:creationId xmlns:a16="http://schemas.microsoft.com/office/drawing/2014/main" id="{16A27EA0-7784-4175-A845-014F79C0CC69}"/>
              </a:ext>
            </a:extLst>
          </p:cNvPr>
          <p:cNvSpPr>
            <a:spLocks noGrp="1" noChangeArrowheads="1"/>
          </p:cNvSpPr>
          <p:nvPr>
            <p:custDataLst>
              <p:tags r:id="rId23"/>
            </p:custDataLst>
          </p:nvPr>
        </p:nvSpPr>
        <p:spPr bwMode="gray">
          <a:xfrm>
            <a:off x="1355725" y="4630738"/>
            <a:ext cx="268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25400" tIns="0" rIns="25400" bIns="0" numCol="1" spcCol="0" anchor="b" anchorCtr="0" compatLnSpc="1">
            <a:prstTxWarp prst="textNoShape">
              <a:avLst/>
            </a:prstTxWarp>
            <a:noAutofit/>
          </a:bodyPr>
          <a:lstStyle>
            <a:lvl1pPr marL="190500" indent="-190500" algn="l" rtl="0" eaLnBrk="0" fontAlgn="base" hangingPunct="0">
              <a:spcBef>
                <a:spcPct val="20000"/>
              </a:spcBef>
              <a:spcAft>
                <a:spcPct val="0"/>
              </a:spcAft>
              <a:buBlip>
                <a:blip r:embed="rId41"/>
              </a:buBlip>
              <a:defRPr sz="2000">
                <a:solidFill>
                  <a:schemeClr val="tx1"/>
                </a:solidFill>
                <a:latin typeface="+mn-lt"/>
                <a:ea typeface="MS PGothic" pitchFamily="34" charset="-128"/>
                <a:cs typeface="+mn-cs"/>
              </a:defRPr>
            </a:lvl1pPr>
            <a:lvl2pPr marL="571500" indent="-190500" algn="l" rtl="0" eaLnBrk="0" fontAlgn="base" hangingPunct="0">
              <a:spcBef>
                <a:spcPct val="20000"/>
              </a:spcBef>
              <a:spcAft>
                <a:spcPct val="0"/>
              </a:spcAft>
              <a:buBlip>
                <a:blip r:embed="rId42"/>
              </a:buBlip>
              <a:defRPr sz="2000">
                <a:solidFill>
                  <a:schemeClr val="tx1"/>
                </a:solidFill>
                <a:latin typeface="+mn-lt"/>
                <a:ea typeface="MS PGothic" pitchFamily="34" charset="-128"/>
              </a:defRPr>
            </a:lvl2pPr>
            <a:lvl3pPr marL="952500" indent="-190500" algn="l" rtl="0" eaLnBrk="0" fontAlgn="base" hangingPunct="0">
              <a:spcBef>
                <a:spcPct val="20000"/>
              </a:spcBef>
              <a:spcAft>
                <a:spcPct val="0"/>
              </a:spcAft>
              <a:buChar char="•"/>
              <a:defRPr sz="2400">
                <a:solidFill>
                  <a:schemeClr val="tx1"/>
                </a:solidFill>
                <a:latin typeface="+mn-lt"/>
                <a:ea typeface="MS PGothic" pitchFamily="34" charset="-128"/>
              </a:defRPr>
            </a:lvl3pPr>
            <a:lvl4pPr marL="1333500" indent="-190500" algn="l" rtl="0" eaLnBrk="0" fontAlgn="base" hangingPunct="0">
              <a:spcBef>
                <a:spcPct val="20000"/>
              </a:spcBef>
              <a:spcAft>
                <a:spcPct val="0"/>
              </a:spcAft>
              <a:buChar char="–"/>
              <a:defRPr sz="1600">
                <a:solidFill>
                  <a:schemeClr val="tx1"/>
                </a:solidFill>
                <a:latin typeface="+mn-lt"/>
                <a:ea typeface="MS PGothic" pitchFamily="34" charset="-128"/>
              </a:defRPr>
            </a:lvl4pPr>
            <a:lvl5pPr marL="1808163" indent="-188913" algn="l" rtl="0" eaLnBrk="0" fontAlgn="base" hangingPunct="0">
              <a:spcBef>
                <a:spcPct val="20000"/>
              </a:spcBef>
              <a:spcAft>
                <a:spcPct val="0"/>
              </a:spcAft>
              <a:buChar char="»"/>
              <a:defRPr sz="1600">
                <a:solidFill>
                  <a:schemeClr val="tx1"/>
                </a:solidFill>
                <a:latin typeface="+mn-lt"/>
                <a:ea typeface="MS PGothic" pitchFamily="34" charset="-128"/>
              </a:defRPr>
            </a:lvl5pPr>
            <a:lvl6pPr marL="2265363" indent="-188913" algn="l" rtl="0" fontAlgn="base">
              <a:spcBef>
                <a:spcPct val="20000"/>
              </a:spcBef>
              <a:spcAft>
                <a:spcPct val="0"/>
              </a:spcAft>
              <a:buChar char="»"/>
              <a:defRPr sz="1600">
                <a:solidFill>
                  <a:schemeClr val="tx1"/>
                </a:solidFill>
                <a:latin typeface="+mn-lt"/>
                <a:ea typeface="+mn-ea"/>
              </a:defRPr>
            </a:lvl6pPr>
            <a:lvl7pPr marL="2722563" indent="-188913" algn="l" rtl="0" fontAlgn="base">
              <a:spcBef>
                <a:spcPct val="20000"/>
              </a:spcBef>
              <a:spcAft>
                <a:spcPct val="0"/>
              </a:spcAft>
              <a:buChar char="»"/>
              <a:defRPr sz="1600">
                <a:solidFill>
                  <a:schemeClr val="tx1"/>
                </a:solidFill>
                <a:latin typeface="+mn-lt"/>
                <a:ea typeface="+mn-ea"/>
              </a:defRPr>
            </a:lvl7pPr>
            <a:lvl8pPr marL="3179763" indent="-188913" algn="l" rtl="0" fontAlgn="base">
              <a:spcBef>
                <a:spcPct val="20000"/>
              </a:spcBef>
              <a:spcAft>
                <a:spcPct val="0"/>
              </a:spcAft>
              <a:buChar char="»"/>
              <a:defRPr sz="1600">
                <a:solidFill>
                  <a:schemeClr val="tx1"/>
                </a:solidFill>
                <a:latin typeface="+mn-lt"/>
                <a:ea typeface="+mn-ea"/>
              </a:defRPr>
            </a:lvl8pPr>
            <a:lvl9pPr marL="3636963" indent="-188913" algn="l" rtl="0" fontAlgn="base">
              <a:spcBef>
                <a:spcPct val="20000"/>
              </a:spcBef>
              <a:spcAft>
                <a:spcPct val="0"/>
              </a:spcAft>
              <a:buChar char="»"/>
              <a:defRPr sz="1600">
                <a:solidFill>
                  <a:schemeClr val="tx1"/>
                </a:solidFill>
                <a:latin typeface="+mn-lt"/>
                <a:ea typeface="+mn-ea"/>
              </a:defRPr>
            </a:lvl9pPr>
          </a:lstStyle>
          <a:p>
            <a:pPr marL="0" indent="0" algn="ctr">
              <a:spcBef>
                <a:spcPct val="0"/>
              </a:spcBef>
              <a:buNone/>
            </a:pPr>
            <a:fld id="{8AFA7E34-070B-4933-BBF8-D68BD5F281E5}" type="datetime'0''''''''''''''''''''''''''''''''''''''''.''''''''9'''''">
              <a:rPr lang="da-DK" altLang="en-US" sz="1400" smtClean="0">
                <a:solidFill>
                  <a:schemeClr val="tx2"/>
                </a:solidFill>
              </a:rPr>
              <a:pPr marL="0" indent="0" algn="ctr">
                <a:spcBef>
                  <a:spcPct val="0"/>
                </a:spcBef>
                <a:buNone/>
              </a:pPr>
              <a:t>0.9</a:t>
            </a:fld>
            <a:endParaRPr lang="da-DK" sz="1400" dirty="0">
              <a:solidFill>
                <a:schemeClr val="tx2"/>
              </a:solidFill>
              <a:sym typeface="+mn-lt"/>
            </a:endParaRPr>
          </a:p>
        </p:txBody>
      </p:sp>
      <p:sp>
        <p:nvSpPr>
          <p:cNvPr id="52" name="Rectangle 3">
            <a:extLst>
              <a:ext uri="{FF2B5EF4-FFF2-40B4-BE49-F238E27FC236}">
                <a16:creationId xmlns:a16="http://schemas.microsoft.com/office/drawing/2014/main" id="{9BB5F5F4-F537-4548-B3BF-51F236ABD2D5}"/>
              </a:ext>
            </a:extLst>
          </p:cNvPr>
          <p:cNvSpPr>
            <a:spLocks noGrp="1" noChangeArrowheads="1"/>
          </p:cNvSpPr>
          <p:nvPr>
            <p:custDataLst>
              <p:tags r:id="rId24"/>
            </p:custDataLst>
          </p:nvPr>
        </p:nvSpPr>
        <p:spPr bwMode="gray">
          <a:xfrm>
            <a:off x="4035425" y="3409950"/>
            <a:ext cx="268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25400" tIns="0" rIns="25400" bIns="0" numCol="1" spcCol="0" anchor="b" anchorCtr="0" compatLnSpc="1">
            <a:prstTxWarp prst="textNoShape">
              <a:avLst/>
            </a:prstTxWarp>
            <a:noAutofit/>
          </a:bodyPr>
          <a:lstStyle>
            <a:lvl1pPr marL="190500" indent="-190500" algn="l" rtl="0" eaLnBrk="0" fontAlgn="base" hangingPunct="0">
              <a:spcBef>
                <a:spcPct val="20000"/>
              </a:spcBef>
              <a:spcAft>
                <a:spcPct val="0"/>
              </a:spcAft>
              <a:buBlip>
                <a:blip r:embed="rId41"/>
              </a:buBlip>
              <a:defRPr sz="2000">
                <a:solidFill>
                  <a:schemeClr val="tx1"/>
                </a:solidFill>
                <a:latin typeface="+mn-lt"/>
                <a:ea typeface="MS PGothic" pitchFamily="34" charset="-128"/>
                <a:cs typeface="+mn-cs"/>
              </a:defRPr>
            </a:lvl1pPr>
            <a:lvl2pPr marL="571500" indent="-190500" algn="l" rtl="0" eaLnBrk="0" fontAlgn="base" hangingPunct="0">
              <a:spcBef>
                <a:spcPct val="20000"/>
              </a:spcBef>
              <a:spcAft>
                <a:spcPct val="0"/>
              </a:spcAft>
              <a:buBlip>
                <a:blip r:embed="rId42"/>
              </a:buBlip>
              <a:defRPr sz="2000">
                <a:solidFill>
                  <a:schemeClr val="tx1"/>
                </a:solidFill>
                <a:latin typeface="+mn-lt"/>
                <a:ea typeface="MS PGothic" pitchFamily="34" charset="-128"/>
              </a:defRPr>
            </a:lvl2pPr>
            <a:lvl3pPr marL="952500" indent="-190500" algn="l" rtl="0" eaLnBrk="0" fontAlgn="base" hangingPunct="0">
              <a:spcBef>
                <a:spcPct val="20000"/>
              </a:spcBef>
              <a:spcAft>
                <a:spcPct val="0"/>
              </a:spcAft>
              <a:buChar char="•"/>
              <a:defRPr sz="2400">
                <a:solidFill>
                  <a:schemeClr val="tx1"/>
                </a:solidFill>
                <a:latin typeface="+mn-lt"/>
                <a:ea typeface="MS PGothic" pitchFamily="34" charset="-128"/>
              </a:defRPr>
            </a:lvl3pPr>
            <a:lvl4pPr marL="1333500" indent="-190500" algn="l" rtl="0" eaLnBrk="0" fontAlgn="base" hangingPunct="0">
              <a:spcBef>
                <a:spcPct val="20000"/>
              </a:spcBef>
              <a:spcAft>
                <a:spcPct val="0"/>
              </a:spcAft>
              <a:buChar char="–"/>
              <a:defRPr sz="1600">
                <a:solidFill>
                  <a:schemeClr val="tx1"/>
                </a:solidFill>
                <a:latin typeface="+mn-lt"/>
                <a:ea typeface="MS PGothic" pitchFamily="34" charset="-128"/>
              </a:defRPr>
            </a:lvl4pPr>
            <a:lvl5pPr marL="1808163" indent="-188913" algn="l" rtl="0" eaLnBrk="0" fontAlgn="base" hangingPunct="0">
              <a:spcBef>
                <a:spcPct val="20000"/>
              </a:spcBef>
              <a:spcAft>
                <a:spcPct val="0"/>
              </a:spcAft>
              <a:buChar char="»"/>
              <a:defRPr sz="1600">
                <a:solidFill>
                  <a:schemeClr val="tx1"/>
                </a:solidFill>
                <a:latin typeface="+mn-lt"/>
                <a:ea typeface="MS PGothic" pitchFamily="34" charset="-128"/>
              </a:defRPr>
            </a:lvl5pPr>
            <a:lvl6pPr marL="2265363" indent="-188913" algn="l" rtl="0" fontAlgn="base">
              <a:spcBef>
                <a:spcPct val="20000"/>
              </a:spcBef>
              <a:spcAft>
                <a:spcPct val="0"/>
              </a:spcAft>
              <a:buChar char="»"/>
              <a:defRPr sz="1600">
                <a:solidFill>
                  <a:schemeClr val="tx1"/>
                </a:solidFill>
                <a:latin typeface="+mn-lt"/>
                <a:ea typeface="+mn-ea"/>
              </a:defRPr>
            </a:lvl6pPr>
            <a:lvl7pPr marL="2722563" indent="-188913" algn="l" rtl="0" fontAlgn="base">
              <a:spcBef>
                <a:spcPct val="20000"/>
              </a:spcBef>
              <a:spcAft>
                <a:spcPct val="0"/>
              </a:spcAft>
              <a:buChar char="»"/>
              <a:defRPr sz="1600">
                <a:solidFill>
                  <a:schemeClr val="tx1"/>
                </a:solidFill>
                <a:latin typeface="+mn-lt"/>
                <a:ea typeface="+mn-ea"/>
              </a:defRPr>
            </a:lvl7pPr>
            <a:lvl8pPr marL="3179763" indent="-188913" algn="l" rtl="0" fontAlgn="base">
              <a:spcBef>
                <a:spcPct val="20000"/>
              </a:spcBef>
              <a:spcAft>
                <a:spcPct val="0"/>
              </a:spcAft>
              <a:buChar char="»"/>
              <a:defRPr sz="1600">
                <a:solidFill>
                  <a:schemeClr val="tx1"/>
                </a:solidFill>
                <a:latin typeface="+mn-lt"/>
                <a:ea typeface="+mn-ea"/>
              </a:defRPr>
            </a:lvl8pPr>
            <a:lvl9pPr marL="3636963" indent="-188913" algn="l" rtl="0" fontAlgn="base">
              <a:spcBef>
                <a:spcPct val="20000"/>
              </a:spcBef>
              <a:spcAft>
                <a:spcPct val="0"/>
              </a:spcAft>
              <a:buChar char="»"/>
              <a:defRPr sz="1600">
                <a:solidFill>
                  <a:schemeClr val="tx1"/>
                </a:solidFill>
                <a:latin typeface="+mn-lt"/>
                <a:ea typeface="+mn-ea"/>
              </a:defRPr>
            </a:lvl9pPr>
          </a:lstStyle>
          <a:p>
            <a:pPr marL="0" indent="0" algn="ctr">
              <a:spcBef>
                <a:spcPct val="0"/>
              </a:spcBef>
              <a:buNone/>
            </a:pPr>
            <a:fld id="{D6A6C45F-E96E-4C87-824E-E8EED61B6A81}" type="datetime'''''''''''''''2''''''''''''''''''''''''''''''''.''2'''''''''">
              <a:rPr lang="da-DK" altLang="en-US" sz="1400" smtClean="0">
                <a:solidFill>
                  <a:schemeClr val="tx2"/>
                </a:solidFill>
              </a:rPr>
              <a:pPr marL="0" indent="0" algn="ctr">
                <a:spcBef>
                  <a:spcPct val="0"/>
                </a:spcBef>
                <a:buNone/>
              </a:pPr>
              <a:t>2.2</a:t>
            </a:fld>
            <a:endParaRPr lang="da-DK" sz="1400" dirty="0">
              <a:solidFill>
                <a:schemeClr val="tx2"/>
              </a:solidFill>
              <a:sym typeface="+mn-lt"/>
            </a:endParaRPr>
          </a:p>
        </p:txBody>
      </p:sp>
      <p:sp>
        <p:nvSpPr>
          <p:cNvPr id="51" name="Rectangle 3">
            <a:extLst>
              <a:ext uri="{FF2B5EF4-FFF2-40B4-BE49-F238E27FC236}">
                <a16:creationId xmlns:a16="http://schemas.microsoft.com/office/drawing/2014/main" id="{D6EF1531-8FAA-435C-A16E-1C41F5E4F47C}"/>
              </a:ext>
            </a:extLst>
          </p:cNvPr>
          <p:cNvSpPr>
            <a:spLocks noGrp="1" noChangeArrowheads="1"/>
          </p:cNvSpPr>
          <p:nvPr>
            <p:custDataLst>
              <p:tags r:id="rId25"/>
            </p:custDataLst>
          </p:nvPr>
        </p:nvSpPr>
        <p:spPr bwMode="gray">
          <a:xfrm>
            <a:off x="2217738" y="3571875"/>
            <a:ext cx="268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25400" tIns="0" rIns="25400" bIns="0" numCol="1" spcCol="0" anchor="b" anchorCtr="0" compatLnSpc="1">
            <a:prstTxWarp prst="textNoShape">
              <a:avLst/>
            </a:prstTxWarp>
            <a:noAutofit/>
          </a:bodyPr>
          <a:lstStyle>
            <a:lvl1pPr marL="190500" indent="-190500" algn="l" rtl="0" eaLnBrk="0" fontAlgn="base" hangingPunct="0">
              <a:spcBef>
                <a:spcPct val="20000"/>
              </a:spcBef>
              <a:spcAft>
                <a:spcPct val="0"/>
              </a:spcAft>
              <a:buBlip>
                <a:blip r:embed="rId41"/>
              </a:buBlip>
              <a:defRPr sz="2000">
                <a:solidFill>
                  <a:schemeClr val="tx1"/>
                </a:solidFill>
                <a:latin typeface="+mn-lt"/>
                <a:ea typeface="MS PGothic" pitchFamily="34" charset="-128"/>
                <a:cs typeface="+mn-cs"/>
              </a:defRPr>
            </a:lvl1pPr>
            <a:lvl2pPr marL="571500" indent="-190500" algn="l" rtl="0" eaLnBrk="0" fontAlgn="base" hangingPunct="0">
              <a:spcBef>
                <a:spcPct val="20000"/>
              </a:spcBef>
              <a:spcAft>
                <a:spcPct val="0"/>
              </a:spcAft>
              <a:buBlip>
                <a:blip r:embed="rId42"/>
              </a:buBlip>
              <a:defRPr sz="2000">
                <a:solidFill>
                  <a:schemeClr val="tx1"/>
                </a:solidFill>
                <a:latin typeface="+mn-lt"/>
                <a:ea typeface="MS PGothic" pitchFamily="34" charset="-128"/>
              </a:defRPr>
            </a:lvl2pPr>
            <a:lvl3pPr marL="952500" indent="-190500" algn="l" rtl="0" eaLnBrk="0" fontAlgn="base" hangingPunct="0">
              <a:spcBef>
                <a:spcPct val="20000"/>
              </a:spcBef>
              <a:spcAft>
                <a:spcPct val="0"/>
              </a:spcAft>
              <a:buChar char="•"/>
              <a:defRPr sz="2400">
                <a:solidFill>
                  <a:schemeClr val="tx1"/>
                </a:solidFill>
                <a:latin typeface="+mn-lt"/>
                <a:ea typeface="MS PGothic" pitchFamily="34" charset="-128"/>
              </a:defRPr>
            </a:lvl3pPr>
            <a:lvl4pPr marL="1333500" indent="-190500" algn="l" rtl="0" eaLnBrk="0" fontAlgn="base" hangingPunct="0">
              <a:spcBef>
                <a:spcPct val="20000"/>
              </a:spcBef>
              <a:spcAft>
                <a:spcPct val="0"/>
              </a:spcAft>
              <a:buChar char="–"/>
              <a:defRPr sz="1600">
                <a:solidFill>
                  <a:schemeClr val="tx1"/>
                </a:solidFill>
                <a:latin typeface="+mn-lt"/>
                <a:ea typeface="MS PGothic" pitchFamily="34" charset="-128"/>
              </a:defRPr>
            </a:lvl4pPr>
            <a:lvl5pPr marL="1808163" indent="-188913" algn="l" rtl="0" eaLnBrk="0" fontAlgn="base" hangingPunct="0">
              <a:spcBef>
                <a:spcPct val="20000"/>
              </a:spcBef>
              <a:spcAft>
                <a:spcPct val="0"/>
              </a:spcAft>
              <a:buChar char="»"/>
              <a:defRPr sz="1600">
                <a:solidFill>
                  <a:schemeClr val="tx1"/>
                </a:solidFill>
                <a:latin typeface="+mn-lt"/>
                <a:ea typeface="MS PGothic" pitchFamily="34" charset="-128"/>
              </a:defRPr>
            </a:lvl5pPr>
            <a:lvl6pPr marL="2265363" indent="-188913" algn="l" rtl="0" fontAlgn="base">
              <a:spcBef>
                <a:spcPct val="20000"/>
              </a:spcBef>
              <a:spcAft>
                <a:spcPct val="0"/>
              </a:spcAft>
              <a:buChar char="»"/>
              <a:defRPr sz="1600">
                <a:solidFill>
                  <a:schemeClr val="tx1"/>
                </a:solidFill>
                <a:latin typeface="+mn-lt"/>
                <a:ea typeface="+mn-ea"/>
              </a:defRPr>
            </a:lvl6pPr>
            <a:lvl7pPr marL="2722563" indent="-188913" algn="l" rtl="0" fontAlgn="base">
              <a:spcBef>
                <a:spcPct val="20000"/>
              </a:spcBef>
              <a:spcAft>
                <a:spcPct val="0"/>
              </a:spcAft>
              <a:buChar char="»"/>
              <a:defRPr sz="1600">
                <a:solidFill>
                  <a:schemeClr val="tx1"/>
                </a:solidFill>
                <a:latin typeface="+mn-lt"/>
                <a:ea typeface="+mn-ea"/>
              </a:defRPr>
            </a:lvl7pPr>
            <a:lvl8pPr marL="3179763" indent="-188913" algn="l" rtl="0" fontAlgn="base">
              <a:spcBef>
                <a:spcPct val="20000"/>
              </a:spcBef>
              <a:spcAft>
                <a:spcPct val="0"/>
              </a:spcAft>
              <a:buChar char="»"/>
              <a:defRPr sz="1600">
                <a:solidFill>
                  <a:schemeClr val="tx1"/>
                </a:solidFill>
                <a:latin typeface="+mn-lt"/>
                <a:ea typeface="+mn-ea"/>
              </a:defRPr>
            </a:lvl8pPr>
            <a:lvl9pPr marL="3636963" indent="-188913" algn="l" rtl="0" fontAlgn="base">
              <a:spcBef>
                <a:spcPct val="20000"/>
              </a:spcBef>
              <a:spcAft>
                <a:spcPct val="0"/>
              </a:spcAft>
              <a:buChar char="»"/>
              <a:defRPr sz="1600">
                <a:solidFill>
                  <a:schemeClr val="tx1"/>
                </a:solidFill>
                <a:latin typeface="+mn-lt"/>
                <a:ea typeface="+mn-ea"/>
              </a:defRPr>
            </a:lvl9pPr>
          </a:lstStyle>
          <a:p>
            <a:pPr marL="0" indent="0" algn="ctr">
              <a:spcBef>
                <a:spcPct val="0"/>
              </a:spcBef>
              <a:buNone/>
            </a:pPr>
            <a:fld id="{029631DB-9D65-4D75-BE0D-ADDE16B77AAC}" type="datetime'''''''''''''''''2''.''0'''''''''''''''''''''''''''''''''''">
              <a:rPr lang="da-DK" altLang="en-US" sz="1400" smtClean="0">
                <a:solidFill>
                  <a:schemeClr val="tx2"/>
                </a:solidFill>
              </a:rPr>
              <a:pPr marL="0" indent="0" algn="ctr">
                <a:spcBef>
                  <a:spcPct val="0"/>
                </a:spcBef>
                <a:buNone/>
              </a:pPr>
              <a:t>2.0</a:t>
            </a:fld>
            <a:endParaRPr lang="da-DK" sz="1400" dirty="0">
              <a:solidFill>
                <a:schemeClr val="tx2"/>
              </a:solidFill>
              <a:sym typeface="+mn-lt"/>
            </a:endParaRPr>
          </a:p>
        </p:txBody>
      </p:sp>
      <p:sp>
        <p:nvSpPr>
          <p:cNvPr id="53" name="Rectangle 3">
            <a:extLst>
              <a:ext uri="{FF2B5EF4-FFF2-40B4-BE49-F238E27FC236}">
                <a16:creationId xmlns:a16="http://schemas.microsoft.com/office/drawing/2014/main" id="{0031ECF9-344B-4546-AF10-FD701AAD8B11}"/>
              </a:ext>
            </a:extLst>
          </p:cNvPr>
          <p:cNvSpPr>
            <a:spLocks noGrp="1" noChangeArrowheads="1"/>
          </p:cNvSpPr>
          <p:nvPr>
            <p:custDataLst>
              <p:tags r:id="rId26"/>
            </p:custDataLst>
          </p:nvPr>
        </p:nvSpPr>
        <p:spPr bwMode="gray">
          <a:xfrm>
            <a:off x="2695575" y="2824163"/>
            <a:ext cx="268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25400" tIns="0" rIns="25400" bIns="0" numCol="1" spcCol="0" anchor="b" anchorCtr="0" compatLnSpc="1">
            <a:prstTxWarp prst="textNoShape">
              <a:avLst/>
            </a:prstTxWarp>
            <a:noAutofit/>
          </a:bodyPr>
          <a:lstStyle>
            <a:lvl1pPr marL="190500" indent="-190500" algn="l" rtl="0" eaLnBrk="0" fontAlgn="base" hangingPunct="0">
              <a:spcBef>
                <a:spcPct val="20000"/>
              </a:spcBef>
              <a:spcAft>
                <a:spcPct val="0"/>
              </a:spcAft>
              <a:buBlip>
                <a:blip r:embed="rId41"/>
              </a:buBlip>
              <a:defRPr sz="2000">
                <a:solidFill>
                  <a:schemeClr val="tx1"/>
                </a:solidFill>
                <a:latin typeface="+mn-lt"/>
                <a:ea typeface="MS PGothic" pitchFamily="34" charset="-128"/>
                <a:cs typeface="+mn-cs"/>
              </a:defRPr>
            </a:lvl1pPr>
            <a:lvl2pPr marL="571500" indent="-190500" algn="l" rtl="0" eaLnBrk="0" fontAlgn="base" hangingPunct="0">
              <a:spcBef>
                <a:spcPct val="20000"/>
              </a:spcBef>
              <a:spcAft>
                <a:spcPct val="0"/>
              </a:spcAft>
              <a:buBlip>
                <a:blip r:embed="rId42"/>
              </a:buBlip>
              <a:defRPr sz="2000">
                <a:solidFill>
                  <a:schemeClr val="tx1"/>
                </a:solidFill>
                <a:latin typeface="+mn-lt"/>
                <a:ea typeface="MS PGothic" pitchFamily="34" charset="-128"/>
              </a:defRPr>
            </a:lvl2pPr>
            <a:lvl3pPr marL="952500" indent="-190500" algn="l" rtl="0" eaLnBrk="0" fontAlgn="base" hangingPunct="0">
              <a:spcBef>
                <a:spcPct val="20000"/>
              </a:spcBef>
              <a:spcAft>
                <a:spcPct val="0"/>
              </a:spcAft>
              <a:buChar char="•"/>
              <a:defRPr sz="2400">
                <a:solidFill>
                  <a:schemeClr val="tx1"/>
                </a:solidFill>
                <a:latin typeface="+mn-lt"/>
                <a:ea typeface="MS PGothic" pitchFamily="34" charset="-128"/>
              </a:defRPr>
            </a:lvl3pPr>
            <a:lvl4pPr marL="1333500" indent="-190500" algn="l" rtl="0" eaLnBrk="0" fontAlgn="base" hangingPunct="0">
              <a:spcBef>
                <a:spcPct val="20000"/>
              </a:spcBef>
              <a:spcAft>
                <a:spcPct val="0"/>
              </a:spcAft>
              <a:buChar char="–"/>
              <a:defRPr sz="1600">
                <a:solidFill>
                  <a:schemeClr val="tx1"/>
                </a:solidFill>
                <a:latin typeface="+mn-lt"/>
                <a:ea typeface="MS PGothic" pitchFamily="34" charset="-128"/>
              </a:defRPr>
            </a:lvl4pPr>
            <a:lvl5pPr marL="1808163" indent="-188913" algn="l" rtl="0" eaLnBrk="0" fontAlgn="base" hangingPunct="0">
              <a:spcBef>
                <a:spcPct val="20000"/>
              </a:spcBef>
              <a:spcAft>
                <a:spcPct val="0"/>
              </a:spcAft>
              <a:buChar char="»"/>
              <a:defRPr sz="1600">
                <a:solidFill>
                  <a:schemeClr val="tx1"/>
                </a:solidFill>
                <a:latin typeface="+mn-lt"/>
                <a:ea typeface="MS PGothic" pitchFamily="34" charset="-128"/>
              </a:defRPr>
            </a:lvl5pPr>
            <a:lvl6pPr marL="2265363" indent="-188913" algn="l" rtl="0" fontAlgn="base">
              <a:spcBef>
                <a:spcPct val="20000"/>
              </a:spcBef>
              <a:spcAft>
                <a:spcPct val="0"/>
              </a:spcAft>
              <a:buChar char="»"/>
              <a:defRPr sz="1600">
                <a:solidFill>
                  <a:schemeClr val="tx1"/>
                </a:solidFill>
                <a:latin typeface="+mn-lt"/>
                <a:ea typeface="+mn-ea"/>
              </a:defRPr>
            </a:lvl6pPr>
            <a:lvl7pPr marL="2722563" indent="-188913" algn="l" rtl="0" fontAlgn="base">
              <a:spcBef>
                <a:spcPct val="20000"/>
              </a:spcBef>
              <a:spcAft>
                <a:spcPct val="0"/>
              </a:spcAft>
              <a:buChar char="»"/>
              <a:defRPr sz="1600">
                <a:solidFill>
                  <a:schemeClr val="tx1"/>
                </a:solidFill>
                <a:latin typeface="+mn-lt"/>
                <a:ea typeface="+mn-ea"/>
              </a:defRPr>
            </a:lvl7pPr>
            <a:lvl8pPr marL="3179763" indent="-188913" algn="l" rtl="0" fontAlgn="base">
              <a:spcBef>
                <a:spcPct val="20000"/>
              </a:spcBef>
              <a:spcAft>
                <a:spcPct val="0"/>
              </a:spcAft>
              <a:buChar char="»"/>
              <a:defRPr sz="1600">
                <a:solidFill>
                  <a:schemeClr val="tx1"/>
                </a:solidFill>
                <a:latin typeface="+mn-lt"/>
                <a:ea typeface="+mn-ea"/>
              </a:defRPr>
            </a:lvl8pPr>
            <a:lvl9pPr marL="3636963" indent="-188913" algn="l" rtl="0" fontAlgn="base">
              <a:spcBef>
                <a:spcPct val="20000"/>
              </a:spcBef>
              <a:spcAft>
                <a:spcPct val="0"/>
              </a:spcAft>
              <a:buChar char="»"/>
              <a:defRPr sz="1600">
                <a:solidFill>
                  <a:schemeClr val="tx1"/>
                </a:solidFill>
                <a:latin typeface="+mn-lt"/>
                <a:ea typeface="+mn-ea"/>
              </a:defRPr>
            </a:lvl9pPr>
          </a:lstStyle>
          <a:p>
            <a:pPr marL="0" indent="0" algn="ctr">
              <a:spcBef>
                <a:spcPct val="0"/>
              </a:spcBef>
              <a:buNone/>
            </a:pPr>
            <a:fld id="{C92AD213-41F3-421F-A2D8-714F99043261}" type="datetime'2''''''''''''.''''''''''''''''''''''''8'''">
              <a:rPr lang="da-DK" altLang="en-US" sz="1400" smtClean="0">
                <a:solidFill>
                  <a:schemeClr val="tx2"/>
                </a:solidFill>
              </a:rPr>
              <a:pPr marL="0" indent="0" algn="ctr">
                <a:spcBef>
                  <a:spcPct val="0"/>
                </a:spcBef>
                <a:buNone/>
              </a:pPr>
              <a:t>2.8</a:t>
            </a:fld>
            <a:endParaRPr lang="da-DK" sz="1400" dirty="0">
              <a:solidFill>
                <a:schemeClr val="tx2"/>
              </a:solidFill>
              <a:sym typeface="+mn-lt"/>
            </a:endParaRPr>
          </a:p>
        </p:txBody>
      </p:sp>
      <p:sp>
        <p:nvSpPr>
          <p:cNvPr id="55" name="Rectangle 3">
            <a:extLst>
              <a:ext uri="{FF2B5EF4-FFF2-40B4-BE49-F238E27FC236}">
                <a16:creationId xmlns:a16="http://schemas.microsoft.com/office/drawing/2014/main" id="{7EEA6D44-9054-478B-83DB-B013B49C3FF4}"/>
              </a:ext>
            </a:extLst>
          </p:cNvPr>
          <p:cNvSpPr>
            <a:spLocks noGrp="1" noChangeArrowheads="1"/>
          </p:cNvSpPr>
          <p:nvPr>
            <p:custDataLst>
              <p:tags r:id="rId27"/>
            </p:custDataLst>
          </p:nvPr>
        </p:nvSpPr>
        <p:spPr bwMode="gray">
          <a:xfrm>
            <a:off x="3557588" y="4597400"/>
            <a:ext cx="268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25400" tIns="0" rIns="25400" bIns="0" numCol="1" spcCol="0" anchor="b" anchorCtr="0" compatLnSpc="1">
            <a:prstTxWarp prst="textNoShape">
              <a:avLst/>
            </a:prstTxWarp>
            <a:noAutofit/>
          </a:bodyPr>
          <a:lstStyle>
            <a:lvl1pPr marL="190500" indent="-190500" algn="l" rtl="0" eaLnBrk="0" fontAlgn="base" hangingPunct="0">
              <a:spcBef>
                <a:spcPct val="20000"/>
              </a:spcBef>
              <a:spcAft>
                <a:spcPct val="0"/>
              </a:spcAft>
              <a:buBlip>
                <a:blip r:embed="rId41"/>
              </a:buBlip>
              <a:defRPr sz="2000">
                <a:solidFill>
                  <a:schemeClr val="tx1"/>
                </a:solidFill>
                <a:latin typeface="+mn-lt"/>
                <a:ea typeface="MS PGothic" pitchFamily="34" charset="-128"/>
                <a:cs typeface="+mn-cs"/>
              </a:defRPr>
            </a:lvl1pPr>
            <a:lvl2pPr marL="571500" indent="-190500" algn="l" rtl="0" eaLnBrk="0" fontAlgn="base" hangingPunct="0">
              <a:spcBef>
                <a:spcPct val="20000"/>
              </a:spcBef>
              <a:spcAft>
                <a:spcPct val="0"/>
              </a:spcAft>
              <a:buBlip>
                <a:blip r:embed="rId42"/>
              </a:buBlip>
              <a:defRPr sz="2000">
                <a:solidFill>
                  <a:schemeClr val="tx1"/>
                </a:solidFill>
                <a:latin typeface="+mn-lt"/>
                <a:ea typeface="MS PGothic" pitchFamily="34" charset="-128"/>
              </a:defRPr>
            </a:lvl2pPr>
            <a:lvl3pPr marL="952500" indent="-190500" algn="l" rtl="0" eaLnBrk="0" fontAlgn="base" hangingPunct="0">
              <a:spcBef>
                <a:spcPct val="20000"/>
              </a:spcBef>
              <a:spcAft>
                <a:spcPct val="0"/>
              </a:spcAft>
              <a:buChar char="•"/>
              <a:defRPr sz="2400">
                <a:solidFill>
                  <a:schemeClr val="tx1"/>
                </a:solidFill>
                <a:latin typeface="+mn-lt"/>
                <a:ea typeface="MS PGothic" pitchFamily="34" charset="-128"/>
              </a:defRPr>
            </a:lvl3pPr>
            <a:lvl4pPr marL="1333500" indent="-190500" algn="l" rtl="0" eaLnBrk="0" fontAlgn="base" hangingPunct="0">
              <a:spcBef>
                <a:spcPct val="20000"/>
              </a:spcBef>
              <a:spcAft>
                <a:spcPct val="0"/>
              </a:spcAft>
              <a:buChar char="–"/>
              <a:defRPr sz="1600">
                <a:solidFill>
                  <a:schemeClr val="tx1"/>
                </a:solidFill>
                <a:latin typeface="+mn-lt"/>
                <a:ea typeface="MS PGothic" pitchFamily="34" charset="-128"/>
              </a:defRPr>
            </a:lvl4pPr>
            <a:lvl5pPr marL="1808163" indent="-188913" algn="l" rtl="0" eaLnBrk="0" fontAlgn="base" hangingPunct="0">
              <a:spcBef>
                <a:spcPct val="20000"/>
              </a:spcBef>
              <a:spcAft>
                <a:spcPct val="0"/>
              </a:spcAft>
              <a:buChar char="»"/>
              <a:defRPr sz="1600">
                <a:solidFill>
                  <a:schemeClr val="tx1"/>
                </a:solidFill>
                <a:latin typeface="+mn-lt"/>
                <a:ea typeface="MS PGothic" pitchFamily="34" charset="-128"/>
              </a:defRPr>
            </a:lvl5pPr>
            <a:lvl6pPr marL="2265363" indent="-188913" algn="l" rtl="0" fontAlgn="base">
              <a:spcBef>
                <a:spcPct val="20000"/>
              </a:spcBef>
              <a:spcAft>
                <a:spcPct val="0"/>
              </a:spcAft>
              <a:buChar char="»"/>
              <a:defRPr sz="1600">
                <a:solidFill>
                  <a:schemeClr val="tx1"/>
                </a:solidFill>
                <a:latin typeface="+mn-lt"/>
                <a:ea typeface="+mn-ea"/>
              </a:defRPr>
            </a:lvl6pPr>
            <a:lvl7pPr marL="2722563" indent="-188913" algn="l" rtl="0" fontAlgn="base">
              <a:spcBef>
                <a:spcPct val="20000"/>
              </a:spcBef>
              <a:spcAft>
                <a:spcPct val="0"/>
              </a:spcAft>
              <a:buChar char="»"/>
              <a:defRPr sz="1600">
                <a:solidFill>
                  <a:schemeClr val="tx1"/>
                </a:solidFill>
                <a:latin typeface="+mn-lt"/>
                <a:ea typeface="+mn-ea"/>
              </a:defRPr>
            </a:lvl7pPr>
            <a:lvl8pPr marL="3179763" indent="-188913" algn="l" rtl="0" fontAlgn="base">
              <a:spcBef>
                <a:spcPct val="20000"/>
              </a:spcBef>
              <a:spcAft>
                <a:spcPct val="0"/>
              </a:spcAft>
              <a:buChar char="»"/>
              <a:defRPr sz="1600">
                <a:solidFill>
                  <a:schemeClr val="tx1"/>
                </a:solidFill>
                <a:latin typeface="+mn-lt"/>
                <a:ea typeface="+mn-ea"/>
              </a:defRPr>
            </a:lvl8pPr>
            <a:lvl9pPr marL="3636963" indent="-188913" algn="l" rtl="0" fontAlgn="base">
              <a:spcBef>
                <a:spcPct val="20000"/>
              </a:spcBef>
              <a:spcAft>
                <a:spcPct val="0"/>
              </a:spcAft>
              <a:buChar char="»"/>
              <a:defRPr sz="1600">
                <a:solidFill>
                  <a:schemeClr val="tx1"/>
                </a:solidFill>
                <a:latin typeface="+mn-lt"/>
                <a:ea typeface="+mn-ea"/>
              </a:defRPr>
            </a:lvl9pPr>
          </a:lstStyle>
          <a:p>
            <a:pPr marL="0" indent="0" algn="ctr">
              <a:spcBef>
                <a:spcPct val="0"/>
              </a:spcBef>
              <a:buNone/>
            </a:pPr>
            <a:fld id="{74E4A49B-4894-4EC1-BF32-F2F20C6CBFCB}" type="datetime'''''0''''''''.''9'''''''''''''''''''''''''''''">
              <a:rPr lang="da-DK" altLang="en-US" sz="1400" smtClean="0">
                <a:solidFill>
                  <a:schemeClr val="tx2"/>
                </a:solidFill>
              </a:rPr>
              <a:pPr marL="0" indent="0" algn="ctr">
                <a:spcBef>
                  <a:spcPct val="0"/>
                </a:spcBef>
                <a:buNone/>
              </a:pPr>
              <a:t>0.9</a:t>
            </a:fld>
            <a:endParaRPr lang="da-DK" sz="1400" dirty="0">
              <a:solidFill>
                <a:schemeClr val="tx2"/>
              </a:solidFill>
              <a:sym typeface="+mn-lt"/>
            </a:endParaRPr>
          </a:p>
        </p:txBody>
      </p:sp>
      <p:sp>
        <p:nvSpPr>
          <p:cNvPr id="54" name="Rectangle 3">
            <a:extLst>
              <a:ext uri="{FF2B5EF4-FFF2-40B4-BE49-F238E27FC236}">
                <a16:creationId xmlns:a16="http://schemas.microsoft.com/office/drawing/2014/main" id="{380DC3DD-0398-4F8B-B619-4A558FEF1E84}"/>
              </a:ext>
            </a:extLst>
          </p:cNvPr>
          <p:cNvSpPr>
            <a:spLocks noGrp="1" noChangeArrowheads="1"/>
          </p:cNvSpPr>
          <p:nvPr>
            <p:custDataLst>
              <p:tags r:id="rId28"/>
            </p:custDataLst>
          </p:nvPr>
        </p:nvSpPr>
        <p:spPr bwMode="gray">
          <a:xfrm>
            <a:off x="5373688" y="2357438"/>
            <a:ext cx="268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25400" tIns="0" rIns="25400" bIns="0" numCol="1" spcCol="0" anchor="b" anchorCtr="0" compatLnSpc="1">
            <a:prstTxWarp prst="textNoShape">
              <a:avLst/>
            </a:prstTxWarp>
            <a:noAutofit/>
          </a:bodyPr>
          <a:lstStyle>
            <a:lvl1pPr marL="190500" indent="-190500" algn="l" rtl="0" eaLnBrk="0" fontAlgn="base" hangingPunct="0">
              <a:spcBef>
                <a:spcPct val="20000"/>
              </a:spcBef>
              <a:spcAft>
                <a:spcPct val="0"/>
              </a:spcAft>
              <a:buBlip>
                <a:blip r:embed="rId41"/>
              </a:buBlip>
              <a:defRPr sz="2000">
                <a:solidFill>
                  <a:schemeClr val="tx1"/>
                </a:solidFill>
                <a:latin typeface="+mn-lt"/>
                <a:ea typeface="MS PGothic" pitchFamily="34" charset="-128"/>
                <a:cs typeface="+mn-cs"/>
              </a:defRPr>
            </a:lvl1pPr>
            <a:lvl2pPr marL="571500" indent="-190500" algn="l" rtl="0" eaLnBrk="0" fontAlgn="base" hangingPunct="0">
              <a:spcBef>
                <a:spcPct val="20000"/>
              </a:spcBef>
              <a:spcAft>
                <a:spcPct val="0"/>
              </a:spcAft>
              <a:buBlip>
                <a:blip r:embed="rId42"/>
              </a:buBlip>
              <a:defRPr sz="2000">
                <a:solidFill>
                  <a:schemeClr val="tx1"/>
                </a:solidFill>
                <a:latin typeface="+mn-lt"/>
                <a:ea typeface="MS PGothic" pitchFamily="34" charset="-128"/>
              </a:defRPr>
            </a:lvl2pPr>
            <a:lvl3pPr marL="952500" indent="-190500" algn="l" rtl="0" eaLnBrk="0" fontAlgn="base" hangingPunct="0">
              <a:spcBef>
                <a:spcPct val="20000"/>
              </a:spcBef>
              <a:spcAft>
                <a:spcPct val="0"/>
              </a:spcAft>
              <a:buChar char="•"/>
              <a:defRPr sz="2400">
                <a:solidFill>
                  <a:schemeClr val="tx1"/>
                </a:solidFill>
                <a:latin typeface="+mn-lt"/>
                <a:ea typeface="MS PGothic" pitchFamily="34" charset="-128"/>
              </a:defRPr>
            </a:lvl3pPr>
            <a:lvl4pPr marL="1333500" indent="-190500" algn="l" rtl="0" eaLnBrk="0" fontAlgn="base" hangingPunct="0">
              <a:spcBef>
                <a:spcPct val="20000"/>
              </a:spcBef>
              <a:spcAft>
                <a:spcPct val="0"/>
              </a:spcAft>
              <a:buChar char="–"/>
              <a:defRPr sz="1600">
                <a:solidFill>
                  <a:schemeClr val="tx1"/>
                </a:solidFill>
                <a:latin typeface="+mn-lt"/>
                <a:ea typeface="MS PGothic" pitchFamily="34" charset="-128"/>
              </a:defRPr>
            </a:lvl4pPr>
            <a:lvl5pPr marL="1808163" indent="-188913" algn="l" rtl="0" eaLnBrk="0" fontAlgn="base" hangingPunct="0">
              <a:spcBef>
                <a:spcPct val="20000"/>
              </a:spcBef>
              <a:spcAft>
                <a:spcPct val="0"/>
              </a:spcAft>
              <a:buChar char="»"/>
              <a:defRPr sz="1600">
                <a:solidFill>
                  <a:schemeClr val="tx1"/>
                </a:solidFill>
                <a:latin typeface="+mn-lt"/>
                <a:ea typeface="MS PGothic" pitchFamily="34" charset="-128"/>
              </a:defRPr>
            </a:lvl5pPr>
            <a:lvl6pPr marL="2265363" indent="-188913" algn="l" rtl="0" fontAlgn="base">
              <a:spcBef>
                <a:spcPct val="20000"/>
              </a:spcBef>
              <a:spcAft>
                <a:spcPct val="0"/>
              </a:spcAft>
              <a:buChar char="»"/>
              <a:defRPr sz="1600">
                <a:solidFill>
                  <a:schemeClr val="tx1"/>
                </a:solidFill>
                <a:latin typeface="+mn-lt"/>
                <a:ea typeface="+mn-ea"/>
              </a:defRPr>
            </a:lvl6pPr>
            <a:lvl7pPr marL="2722563" indent="-188913" algn="l" rtl="0" fontAlgn="base">
              <a:spcBef>
                <a:spcPct val="20000"/>
              </a:spcBef>
              <a:spcAft>
                <a:spcPct val="0"/>
              </a:spcAft>
              <a:buChar char="»"/>
              <a:defRPr sz="1600">
                <a:solidFill>
                  <a:schemeClr val="tx1"/>
                </a:solidFill>
                <a:latin typeface="+mn-lt"/>
                <a:ea typeface="+mn-ea"/>
              </a:defRPr>
            </a:lvl7pPr>
            <a:lvl8pPr marL="3179763" indent="-188913" algn="l" rtl="0" fontAlgn="base">
              <a:spcBef>
                <a:spcPct val="20000"/>
              </a:spcBef>
              <a:spcAft>
                <a:spcPct val="0"/>
              </a:spcAft>
              <a:buChar char="»"/>
              <a:defRPr sz="1600">
                <a:solidFill>
                  <a:schemeClr val="tx1"/>
                </a:solidFill>
                <a:latin typeface="+mn-lt"/>
                <a:ea typeface="+mn-ea"/>
              </a:defRPr>
            </a:lvl8pPr>
            <a:lvl9pPr marL="3636963" indent="-188913" algn="l" rtl="0" fontAlgn="base">
              <a:spcBef>
                <a:spcPct val="20000"/>
              </a:spcBef>
              <a:spcAft>
                <a:spcPct val="0"/>
              </a:spcAft>
              <a:buChar char="»"/>
              <a:defRPr sz="1600">
                <a:solidFill>
                  <a:schemeClr val="tx1"/>
                </a:solidFill>
                <a:latin typeface="+mn-lt"/>
                <a:ea typeface="+mn-ea"/>
              </a:defRPr>
            </a:lvl9pPr>
          </a:lstStyle>
          <a:p>
            <a:pPr marL="0" indent="0" algn="ctr">
              <a:spcBef>
                <a:spcPct val="0"/>
              </a:spcBef>
              <a:buNone/>
            </a:pPr>
            <a:fld id="{B3839379-5FE0-49DC-AFC1-363287673335}" type="datetime'''''''''''''''''''''''''''''''''''''''3.''3'''''''">
              <a:rPr lang="da-DK" altLang="en-US" sz="1400" smtClean="0">
                <a:solidFill>
                  <a:schemeClr val="tx2"/>
                </a:solidFill>
              </a:rPr>
              <a:pPr marL="0" indent="0" algn="ctr">
                <a:spcBef>
                  <a:spcPct val="0"/>
                </a:spcBef>
                <a:buNone/>
              </a:pPr>
              <a:t>3.3</a:t>
            </a:fld>
            <a:endParaRPr lang="da-DK" sz="1400" dirty="0">
              <a:solidFill>
                <a:schemeClr val="tx2"/>
              </a:solidFill>
              <a:sym typeface="+mn-lt"/>
            </a:endParaRPr>
          </a:p>
        </p:txBody>
      </p:sp>
      <p:sp>
        <p:nvSpPr>
          <p:cNvPr id="56" name="Pladsholder til tekst 9">
            <a:extLst>
              <a:ext uri="{FF2B5EF4-FFF2-40B4-BE49-F238E27FC236}">
                <a16:creationId xmlns:a16="http://schemas.microsoft.com/office/drawing/2014/main" id="{04018821-0D3C-4A89-B4B6-50822CE090EA}"/>
              </a:ext>
            </a:extLst>
          </p:cNvPr>
          <p:cNvSpPr>
            <a:spLocks noGrp="1"/>
          </p:cNvSpPr>
          <p:nvPr>
            <p:custDataLst>
              <p:tags r:id="rId29"/>
            </p:custDataLst>
          </p:nvPr>
        </p:nvSpPr>
        <p:spPr bwMode="auto">
          <a:xfrm>
            <a:off x="998538" y="3900488"/>
            <a:ext cx="503238" cy="273050"/>
          </a:xfrm>
          <a:prstGeom prst="ellipse">
            <a:avLst/>
          </a:prstGeom>
          <a:solidFill>
            <a:srgbClr val="FFFFFF"/>
          </a:solidFill>
          <a:ln w="9525">
            <a:solidFill>
              <a:schemeClr val="tx1"/>
            </a:solidFill>
          </a:ln>
        </p:spPr>
        <p:txBody>
          <a:bodyPr wrap="none" lIns="0" tIns="0" rIns="0" bIns="0" numCol="1" spcCol="0" anchor="ctr" anchorCtr="0">
            <a:noAutofit/>
          </a:bodyPr>
          <a:lstStyle>
            <a:lvl1pPr marL="190500" indent="-190500" algn="l" rtl="0" eaLnBrk="1" fontAlgn="base" hangingPunct="1">
              <a:spcBef>
                <a:spcPct val="20000"/>
              </a:spcBef>
              <a:spcAft>
                <a:spcPct val="0"/>
              </a:spcAft>
              <a:buBlip>
                <a:blip r:embed="rId41"/>
              </a:buBlip>
              <a:defRPr sz="2000">
                <a:solidFill>
                  <a:schemeClr val="tx1"/>
                </a:solidFill>
                <a:latin typeface="+mn-lt"/>
                <a:ea typeface="+mn-ea"/>
                <a:cs typeface="ＭＳ Ｐゴシック" charset="0"/>
              </a:defRPr>
            </a:lvl1pPr>
            <a:lvl2pPr marL="571500" indent="-190500" algn="l" rtl="0" eaLnBrk="1" fontAlgn="base" hangingPunct="1">
              <a:spcBef>
                <a:spcPct val="20000"/>
              </a:spcBef>
              <a:spcAft>
                <a:spcPct val="0"/>
              </a:spcAft>
              <a:buBlip>
                <a:blip r:embed="rId42"/>
              </a:buBlip>
              <a:defRPr sz="2000">
                <a:solidFill>
                  <a:schemeClr val="tx1"/>
                </a:solidFill>
                <a:latin typeface="+mn-lt"/>
                <a:ea typeface="+mn-ea"/>
              </a:defRPr>
            </a:lvl2pPr>
            <a:lvl3pPr marL="952500" indent="-190500" algn="l" rtl="0" eaLnBrk="1" fontAlgn="base" hangingPunct="1">
              <a:spcBef>
                <a:spcPct val="20000"/>
              </a:spcBef>
              <a:spcAft>
                <a:spcPct val="0"/>
              </a:spcAft>
              <a:buChar char="•"/>
              <a:defRPr>
                <a:solidFill>
                  <a:schemeClr val="tx1"/>
                </a:solidFill>
                <a:latin typeface="+mn-lt"/>
                <a:ea typeface="+mn-ea"/>
              </a:defRPr>
            </a:lvl3pPr>
            <a:lvl4pPr marL="1333500" indent="-190500" algn="l" rtl="0" eaLnBrk="1" fontAlgn="base" hangingPunct="1">
              <a:spcBef>
                <a:spcPct val="20000"/>
              </a:spcBef>
              <a:spcAft>
                <a:spcPct val="0"/>
              </a:spcAft>
              <a:buChar char="–"/>
              <a:defRPr sz="1600">
                <a:solidFill>
                  <a:schemeClr val="tx1"/>
                </a:solidFill>
                <a:latin typeface="+mn-lt"/>
                <a:ea typeface="+mn-ea"/>
              </a:defRPr>
            </a:lvl4pPr>
            <a:lvl5pPr marL="1808163" indent="-188913" algn="l" rtl="0" eaLnBrk="1" fontAlgn="base" hangingPunct="1">
              <a:spcBef>
                <a:spcPct val="20000"/>
              </a:spcBef>
              <a:spcAft>
                <a:spcPct val="0"/>
              </a:spcAft>
              <a:buChar char="»"/>
              <a:defRPr sz="1600">
                <a:solidFill>
                  <a:schemeClr val="tx1"/>
                </a:solidFill>
                <a:latin typeface="+mn-lt"/>
                <a:ea typeface="+mn-ea"/>
              </a:defRPr>
            </a:lvl5pPr>
            <a:lvl6pPr marL="2265363" indent="-188913" algn="l" rtl="0" eaLnBrk="1" fontAlgn="base" hangingPunct="1">
              <a:spcBef>
                <a:spcPct val="20000"/>
              </a:spcBef>
              <a:spcAft>
                <a:spcPct val="0"/>
              </a:spcAft>
              <a:buChar char="»"/>
              <a:defRPr sz="1600">
                <a:solidFill>
                  <a:schemeClr val="tx1"/>
                </a:solidFill>
                <a:latin typeface="+mn-lt"/>
                <a:ea typeface="+mn-ea"/>
              </a:defRPr>
            </a:lvl6pPr>
            <a:lvl7pPr marL="2722563" indent="-188913" algn="l" rtl="0" eaLnBrk="1" fontAlgn="base" hangingPunct="1">
              <a:spcBef>
                <a:spcPct val="20000"/>
              </a:spcBef>
              <a:spcAft>
                <a:spcPct val="0"/>
              </a:spcAft>
              <a:buChar char="»"/>
              <a:defRPr sz="1600">
                <a:solidFill>
                  <a:schemeClr val="tx1"/>
                </a:solidFill>
                <a:latin typeface="+mn-lt"/>
                <a:ea typeface="+mn-ea"/>
              </a:defRPr>
            </a:lvl7pPr>
            <a:lvl8pPr marL="3179763" indent="-188913" algn="l" rtl="0" eaLnBrk="1" fontAlgn="base" hangingPunct="1">
              <a:spcBef>
                <a:spcPct val="20000"/>
              </a:spcBef>
              <a:spcAft>
                <a:spcPct val="0"/>
              </a:spcAft>
              <a:buChar char="»"/>
              <a:defRPr sz="1600">
                <a:solidFill>
                  <a:schemeClr val="tx1"/>
                </a:solidFill>
                <a:latin typeface="+mn-lt"/>
                <a:ea typeface="+mn-ea"/>
              </a:defRPr>
            </a:lvl8pPr>
            <a:lvl9pPr marL="3636963" indent="-188913" algn="l" rtl="0" eaLnBrk="1" fontAlgn="base" hangingPunct="1">
              <a:spcBef>
                <a:spcPct val="20000"/>
              </a:spcBef>
              <a:spcAft>
                <a:spcPct val="0"/>
              </a:spcAft>
              <a:buChar char="»"/>
              <a:defRPr sz="1600">
                <a:solidFill>
                  <a:schemeClr val="tx1"/>
                </a:solidFill>
                <a:latin typeface="+mn-lt"/>
                <a:ea typeface="+mn-ea"/>
              </a:defRPr>
            </a:lvl9pPr>
          </a:lstStyle>
          <a:p>
            <a:pPr marL="0" indent="0" algn="ctr">
              <a:lnSpc>
                <a:spcPct val="90000"/>
              </a:lnSpc>
              <a:spcBef>
                <a:spcPct val="0"/>
              </a:spcBef>
              <a:buNone/>
            </a:pPr>
            <a:fld id="{6E248EF9-F033-4B1F-A73D-4D567412264E}" type="datetime'''-''''''3''''''''''''''''''''''0''''''''''%'''">
              <a:rPr lang="en-US" altLang="en-US" sz="1400" smtClean="0">
                <a:solidFill>
                  <a:schemeClr val="tx2"/>
                </a:solidFill>
                <a:ea typeface="MS PGothic" panose="020B0600070205080204" pitchFamily="34" charset="-128"/>
                <a:cs typeface="+mn-cs"/>
              </a:rPr>
              <a:pPr marL="0" indent="0" algn="ctr">
                <a:lnSpc>
                  <a:spcPct val="90000"/>
                </a:lnSpc>
                <a:spcBef>
                  <a:spcPct val="0"/>
                </a:spcBef>
                <a:buNone/>
              </a:pPr>
              <a:t>-30%</a:t>
            </a:fld>
            <a:endParaRPr lang="da-DK" sz="1400" b="1" dirty="0">
              <a:solidFill>
                <a:schemeClr val="tx2"/>
              </a:solidFill>
              <a:ea typeface="MS PGothic" panose="020B0600070205080204" pitchFamily="34" charset="-128"/>
              <a:cs typeface="+mn-cs"/>
              <a:sym typeface="+mn-lt"/>
            </a:endParaRPr>
          </a:p>
        </p:txBody>
      </p:sp>
      <p:sp>
        <p:nvSpPr>
          <p:cNvPr id="69" name="Pladsholder til tekst 10">
            <a:extLst>
              <a:ext uri="{FF2B5EF4-FFF2-40B4-BE49-F238E27FC236}">
                <a16:creationId xmlns:a16="http://schemas.microsoft.com/office/drawing/2014/main" id="{A27776AD-AAAF-408E-89CA-B8F93CC03D6F}"/>
              </a:ext>
            </a:extLst>
          </p:cNvPr>
          <p:cNvSpPr>
            <a:spLocks noGrp="1"/>
          </p:cNvSpPr>
          <p:nvPr>
            <p:custDataLst>
              <p:tags r:id="rId30"/>
            </p:custDataLst>
          </p:nvPr>
        </p:nvSpPr>
        <p:spPr bwMode="auto">
          <a:xfrm>
            <a:off x="2305050" y="2360613"/>
            <a:ext cx="568325" cy="273050"/>
          </a:xfrm>
          <a:prstGeom prst="ellipse">
            <a:avLst/>
          </a:prstGeom>
          <a:solidFill>
            <a:srgbClr val="FFFFFF"/>
          </a:solidFill>
          <a:ln w="9525">
            <a:solidFill>
              <a:schemeClr val="tx1"/>
            </a:solidFill>
          </a:ln>
        </p:spPr>
        <p:txBody>
          <a:bodyPr wrap="none" lIns="0" tIns="0" rIns="0" bIns="0" numCol="1" spcCol="0" anchor="ctr" anchorCtr="0">
            <a:noAutofit/>
          </a:bodyPr>
          <a:lstStyle>
            <a:lvl1pPr marL="190500" indent="-190500" algn="l" rtl="0" eaLnBrk="1" fontAlgn="base" hangingPunct="1">
              <a:spcBef>
                <a:spcPct val="20000"/>
              </a:spcBef>
              <a:spcAft>
                <a:spcPct val="0"/>
              </a:spcAft>
              <a:buBlip>
                <a:blip r:embed="rId41"/>
              </a:buBlip>
              <a:defRPr sz="2000">
                <a:solidFill>
                  <a:schemeClr val="tx1"/>
                </a:solidFill>
                <a:latin typeface="+mn-lt"/>
                <a:ea typeface="+mn-ea"/>
                <a:cs typeface="ＭＳ Ｐゴシック" charset="0"/>
              </a:defRPr>
            </a:lvl1pPr>
            <a:lvl2pPr marL="571500" indent="-190500" algn="l" rtl="0" eaLnBrk="1" fontAlgn="base" hangingPunct="1">
              <a:spcBef>
                <a:spcPct val="20000"/>
              </a:spcBef>
              <a:spcAft>
                <a:spcPct val="0"/>
              </a:spcAft>
              <a:buBlip>
                <a:blip r:embed="rId42"/>
              </a:buBlip>
              <a:defRPr sz="2000">
                <a:solidFill>
                  <a:schemeClr val="tx1"/>
                </a:solidFill>
                <a:latin typeface="+mn-lt"/>
                <a:ea typeface="+mn-ea"/>
              </a:defRPr>
            </a:lvl2pPr>
            <a:lvl3pPr marL="952500" indent="-190500" algn="l" rtl="0" eaLnBrk="1" fontAlgn="base" hangingPunct="1">
              <a:spcBef>
                <a:spcPct val="20000"/>
              </a:spcBef>
              <a:spcAft>
                <a:spcPct val="0"/>
              </a:spcAft>
              <a:buChar char="•"/>
              <a:defRPr>
                <a:solidFill>
                  <a:schemeClr val="tx1"/>
                </a:solidFill>
                <a:latin typeface="+mn-lt"/>
                <a:ea typeface="+mn-ea"/>
              </a:defRPr>
            </a:lvl3pPr>
            <a:lvl4pPr marL="1333500" indent="-190500" algn="l" rtl="0" eaLnBrk="1" fontAlgn="base" hangingPunct="1">
              <a:spcBef>
                <a:spcPct val="20000"/>
              </a:spcBef>
              <a:spcAft>
                <a:spcPct val="0"/>
              </a:spcAft>
              <a:buChar char="–"/>
              <a:defRPr sz="1600">
                <a:solidFill>
                  <a:schemeClr val="tx1"/>
                </a:solidFill>
                <a:latin typeface="+mn-lt"/>
                <a:ea typeface="+mn-ea"/>
              </a:defRPr>
            </a:lvl4pPr>
            <a:lvl5pPr marL="1808163" indent="-188913" algn="l" rtl="0" eaLnBrk="1" fontAlgn="base" hangingPunct="1">
              <a:spcBef>
                <a:spcPct val="20000"/>
              </a:spcBef>
              <a:spcAft>
                <a:spcPct val="0"/>
              </a:spcAft>
              <a:buChar char="»"/>
              <a:defRPr sz="1600">
                <a:solidFill>
                  <a:schemeClr val="tx1"/>
                </a:solidFill>
                <a:latin typeface="+mn-lt"/>
                <a:ea typeface="+mn-ea"/>
              </a:defRPr>
            </a:lvl5pPr>
            <a:lvl6pPr marL="2265363" indent="-188913" algn="l" rtl="0" eaLnBrk="1" fontAlgn="base" hangingPunct="1">
              <a:spcBef>
                <a:spcPct val="20000"/>
              </a:spcBef>
              <a:spcAft>
                <a:spcPct val="0"/>
              </a:spcAft>
              <a:buChar char="»"/>
              <a:defRPr sz="1600">
                <a:solidFill>
                  <a:schemeClr val="tx1"/>
                </a:solidFill>
                <a:latin typeface="+mn-lt"/>
                <a:ea typeface="+mn-ea"/>
              </a:defRPr>
            </a:lvl6pPr>
            <a:lvl7pPr marL="2722563" indent="-188913" algn="l" rtl="0" eaLnBrk="1" fontAlgn="base" hangingPunct="1">
              <a:spcBef>
                <a:spcPct val="20000"/>
              </a:spcBef>
              <a:spcAft>
                <a:spcPct val="0"/>
              </a:spcAft>
              <a:buChar char="»"/>
              <a:defRPr sz="1600">
                <a:solidFill>
                  <a:schemeClr val="tx1"/>
                </a:solidFill>
                <a:latin typeface="+mn-lt"/>
                <a:ea typeface="+mn-ea"/>
              </a:defRPr>
            </a:lvl7pPr>
            <a:lvl8pPr marL="3179763" indent="-188913" algn="l" rtl="0" eaLnBrk="1" fontAlgn="base" hangingPunct="1">
              <a:spcBef>
                <a:spcPct val="20000"/>
              </a:spcBef>
              <a:spcAft>
                <a:spcPct val="0"/>
              </a:spcAft>
              <a:buChar char="»"/>
              <a:defRPr sz="1600">
                <a:solidFill>
                  <a:schemeClr val="tx1"/>
                </a:solidFill>
                <a:latin typeface="+mn-lt"/>
                <a:ea typeface="+mn-ea"/>
              </a:defRPr>
            </a:lvl8pPr>
            <a:lvl9pPr marL="3636963" indent="-188913" algn="l" rtl="0" eaLnBrk="1" fontAlgn="base" hangingPunct="1">
              <a:spcBef>
                <a:spcPct val="20000"/>
              </a:spcBef>
              <a:spcAft>
                <a:spcPct val="0"/>
              </a:spcAft>
              <a:buChar char="»"/>
              <a:defRPr sz="1600">
                <a:solidFill>
                  <a:schemeClr val="tx1"/>
                </a:solidFill>
                <a:latin typeface="+mn-lt"/>
                <a:ea typeface="+mn-ea"/>
              </a:defRPr>
            </a:lvl9pPr>
          </a:lstStyle>
          <a:p>
            <a:pPr marL="0" indent="0" algn="ctr">
              <a:lnSpc>
                <a:spcPct val="90000"/>
              </a:lnSpc>
              <a:spcBef>
                <a:spcPct val="0"/>
              </a:spcBef>
              <a:buNone/>
            </a:pPr>
            <a:fld id="{EABE54E8-A471-46A2-A646-1E0F348D521E}" type="datetime'''''+''''''''''''''''''''''''''''''''''''''4''''0''''%'''">
              <a:rPr lang="en-US" altLang="en-US" sz="1400" smtClean="0">
                <a:solidFill>
                  <a:schemeClr val="tx2"/>
                </a:solidFill>
                <a:ea typeface="MS PGothic" panose="020B0600070205080204" pitchFamily="34" charset="-128"/>
                <a:cs typeface="+mn-cs"/>
              </a:rPr>
              <a:pPr marL="0" indent="0" algn="ctr">
                <a:lnSpc>
                  <a:spcPct val="90000"/>
                </a:lnSpc>
                <a:spcBef>
                  <a:spcPct val="0"/>
                </a:spcBef>
                <a:buNone/>
              </a:pPr>
              <a:t>+40%</a:t>
            </a:fld>
            <a:endParaRPr lang="da-DK" sz="1400" b="1" dirty="0">
              <a:solidFill>
                <a:schemeClr val="tx2"/>
              </a:solidFill>
              <a:ea typeface="MS PGothic" panose="020B0600070205080204" pitchFamily="34" charset="-128"/>
              <a:cs typeface="+mn-cs"/>
              <a:sym typeface="+mn-lt"/>
            </a:endParaRPr>
          </a:p>
        </p:txBody>
      </p:sp>
      <p:sp>
        <p:nvSpPr>
          <p:cNvPr id="70" name="Pladsholder til tekst 13">
            <a:extLst>
              <a:ext uri="{FF2B5EF4-FFF2-40B4-BE49-F238E27FC236}">
                <a16:creationId xmlns:a16="http://schemas.microsoft.com/office/drawing/2014/main" id="{F1A429A9-21FC-41DF-B28A-A8D5320CE040}"/>
              </a:ext>
            </a:extLst>
          </p:cNvPr>
          <p:cNvSpPr>
            <a:spLocks noGrp="1"/>
          </p:cNvSpPr>
          <p:nvPr>
            <p:custDataLst>
              <p:tags r:id="rId31"/>
            </p:custDataLst>
          </p:nvPr>
        </p:nvSpPr>
        <p:spPr bwMode="auto">
          <a:xfrm>
            <a:off x="3582988" y="2946400"/>
            <a:ext cx="693738" cy="273050"/>
          </a:xfrm>
          <a:prstGeom prst="ellipse">
            <a:avLst/>
          </a:prstGeom>
          <a:solidFill>
            <a:srgbClr val="FFFFFF"/>
          </a:solidFill>
          <a:ln w="9525">
            <a:solidFill>
              <a:schemeClr val="tx1"/>
            </a:solidFill>
          </a:ln>
        </p:spPr>
        <p:txBody>
          <a:bodyPr wrap="none" lIns="0" tIns="0" rIns="0" bIns="0" numCol="1" spcCol="0" anchor="ctr" anchorCtr="0">
            <a:noAutofit/>
          </a:bodyPr>
          <a:lstStyle>
            <a:lvl1pPr marL="190500" indent="-190500" algn="l" rtl="0" eaLnBrk="1" fontAlgn="base" hangingPunct="1">
              <a:spcBef>
                <a:spcPct val="20000"/>
              </a:spcBef>
              <a:spcAft>
                <a:spcPct val="0"/>
              </a:spcAft>
              <a:buBlip>
                <a:blip r:embed="rId41"/>
              </a:buBlip>
              <a:defRPr sz="2000">
                <a:solidFill>
                  <a:schemeClr val="tx1"/>
                </a:solidFill>
                <a:latin typeface="+mn-lt"/>
                <a:ea typeface="+mn-ea"/>
                <a:cs typeface="ＭＳ Ｐゴシック" charset="0"/>
              </a:defRPr>
            </a:lvl1pPr>
            <a:lvl2pPr marL="571500" indent="-190500" algn="l" rtl="0" eaLnBrk="1" fontAlgn="base" hangingPunct="1">
              <a:spcBef>
                <a:spcPct val="20000"/>
              </a:spcBef>
              <a:spcAft>
                <a:spcPct val="0"/>
              </a:spcAft>
              <a:buBlip>
                <a:blip r:embed="rId42"/>
              </a:buBlip>
              <a:defRPr sz="2000">
                <a:solidFill>
                  <a:schemeClr val="tx1"/>
                </a:solidFill>
                <a:latin typeface="+mn-lt"/>
                <a:ea typeface="+mn-ea"/>
              </a:defRPr>
            </a:lvl2pPr>
            <a:lvl3pPr marL="952500" indent="-190500" algn="l" rtl="0" eaLnBrk="1" fontAlgn="base" hangingPunct="1">
              <a:spcBef>
                <a:spcPct val="20000"/>
              </a:spcBef>
              <a:spcAft>
                <a:spcPct val="0"/>
              </a:spcAft>
              <a:buChar char="•"/>
              <a:defRPr>
                <a:solidFill>
                  <a:schemeClr val="tx1"/>
                </a:solidFill>
                <a:latin typeface="+mn-lt"/>
                <a:ea typeface="+mn-ea"/>
              </a:defRPr>
            </a:lvl3pPr>
            <a:lvl4pPr marL="1333500" indent="-190500" algn="l" rtl="0" eaLnBrk="1" fontAlgn="base" hangingPunct="1">
              <a:spcBef>
                <a:spcPct val="20000"/>
              </a:spcBef>
              <a:spcAft>
                <a:spcPct val="0"/>
              </a:spcAft>
              <a:buChar char="–"/>
              <a:defRPr sz="1600">
                <a:solidFill>
                  <a:schemeClr val="tx1"/>
                </a:solidFill>
                <a:latin typeface="+mn-lt"/>
                <a:ea typeface="+mn-ea"/>
              </a:defRPr>
            </a:lvl4pPr>
            <a:lvl5pPr marL="1808163" indent="-188913" algn="l" rtl="0" eaLnBrk="1" fontAlgn="base" hangingPunct="1">
              <a:spcBef>
                <a:spcPct val="20000"/>
              </a:spcBef>
              <a:spcAft>
                <a:spcPct val="0"/>
              </a:spcAft>
              <a:buChar char="»"/>
              <a:defRPr sz="1600">
                <a:solidFill>
                  <a:schemeClr val="tx1"/>
                </a:solidFill>
                <a:latin typeface="+mn-lt"/>
                <a:ea typeface="+mn-ea"/>
              </a:defRPr>
            </a:lvl5pPr>
            <a:lvl6pPr marL="2265363" indent="-188913" algn="l" rtl="0" eaLnBrk="1" fontAlgn="base" hangingPunct="1">
              <a:spcBef>
                <a:spcPct val="20000"/>
              </a:spcBef>
              <a:spcAft>
                <a:spcPct val="0"/>
              </a:spcAft>
              <a:buChar char="»"/>
              <a:defRPr sz="1600">
                <a:solidFill>
                  <a:schemeClr val="tx1"/>
                </a:solidFill>
                <a:latin typeface="+mn-lt"/>
                <a:ea typeface="+mn-ea"/>
              </a:defRPr>
            </a:lvl6pPr>
            <a:lvl7pPr marL="2722563" indent="-188913" algn="l" rtl="0" eaLnBrk="1" fontAlgn="base" hangingPunct="1">
              <a:spcBef>
                <a:spcPct val="20000"/>
              </a:spcBef>
              <a:spcAft>
                <a:spcPct val="0"/>
              </a:spcAft>
              <a:buChar char="»"/>
              <a:defRPr sz="1600">
                <a:solidFill>
                  <a:schemeClr val="tx1"/>
                </a:solidFill>
                <a:latin typeface="+mn-lt"/>
                <a:ea typeface="+mn-ea"/>
              </a:defRPr>
            </a:lvl7pPr>
            <a:lvl8pPr marL="3179763" indent="-188913" algn="l" rtl="0" eaLnBrk="1" fontAlgn="base" hangingPunct="1">
              <a:spcBef>
                <a:spcPct val="20000"/>
              </a:spcBef>
              <a:spcAft>
                <a:spcPct val="0"/>
              </a:spcAft>
              <a:buChar char="»"/>
              <a:defRPr sz="1600">
                <a:solidFill>
                  <a:schemeClr val="tx1"/>
                </a:solidFill>
                <a:latin typeface="+mn-lt"/>
                <a:ea typeface="+mn-ea"/>
              </a:defRPr>
            </a:lvl8pPr>
            <a:lvl9pPr marL="3636963" indent="-188913" algn="l" rtl="0" eaLnBrk="1" fontAlgn="base" hangingPunct="1">
              <a:spcBef>
                <a:spcPct val="20000"/>
              </a:spcBef>
              <a:spcAft>
                <a:spcPct val="0"/>
              </a:spcAft>
              <a:buChar char="»"/>
              <a:defRPr sz="1600">
                <a:solidFill>
                  <a:schemeClr val="tx1"/>
                </a:solidFill>
                <a:latin typeface="+mn-lt"/>
                <a:ea typeface="+mn-ea"/>
              </a:defRPr>
            </a:lvl9pPr>
          </a:lstStyle>
          <a:p>
            <a:pPr marL="0" indent="0" algn="ctr">
              <a:lnSpc>
                <a:spcPct val="90000"/>
              </a:lnSpc>
              <a:spcBef>
                <a:spcPct val="0"/>
              </a:spcBef>
              <a:buNone/>
            </a:pPr>
            <a:fld id="{A1F15E23-07CE-4688-9C34-0F6C43C53E6B}" type="datetime'''''+''''''''''''''''''''''''1''3''''''''''''9''''%'''''''''">
              <a:rPr lang="en-US" altLang="en-US" sz="1400" smtClean="0">
                <a:solidFill>
                  <a:schemeClr val="tx2"/>
                </a:solidFill>
                <a:ea typeface="MS PGothic" panose="020B0600070205080204" pitchFamily="34" charset="-128"/>
                <a:cs typeface="+mn-cs"/>
              </a:rPr>
              <a:pPr marL="0" indent="0" algn="ctr">
                <a:lnSpc>
                  <a:spcPct val="90000"/>
                </a:lnSpc>
                <a:spcBef>
                  <a:spcPct val="0"/>
                </a:spcBef>
                <a:buNone/>
              </a:pPr>
              <a:t>+139%</a:t>
            </a:fld>
            <a:endParaRPr lang="da-DK" sz="1400" b="1" dirty="0">
              <a:solidFill>
                <a:schemeClr val="tx2"/>
              </a:solidFill>
              <a:ea typeface="MS PGothic" panose="020B0600070205080204" pitchFamily="34" charset="-128"/>
              <a:cs typeface="+mn-cs"/>
              <a:sym typeface="+mn-lt"/>
            </a:endParaRPr>
          </a:p>
        </p:txBody>
      </p:sp>
      <p:sp>
        <p:nvSpPr>
          <p:cNvPr id="71" name="Pladsholder til tekst 14">
            <a:extLst>
              <a:ext uri="{FF2B5EF4-FFF2-40B4-BE49-F238E27FC236}">
                <a16:creationId xmlns:a16="http://schemas.microsoft.com/office/drawing/2014/main" id="{D845E18C-B90B-46FA-ACF2-8476E0AC6C55}"/>
              </a:ext>
            </a:extLst>
          </p:cNvPr>
          <p:cNvSpPr>
            <a:spLocks noGrp="1"/>
          </p:cNvSpPr>
          <p:nvPr>
            <p:custDataLst>
              <p:tags r:id="rId32"/>
            </p:custDataLst>
          </p:nvPr>
        </p:nvSpPr>
        <p:spPr bwMode="auto">
          <a:xfrm>
            <a:off x="4983163" y="1893888"/>
            <a:ext cx="568325" cy="273050"/>
          </a:xfrm>
          <a:prstGeom prst="ellipse">
            <a:avLst/>
          </a:prstGeom>
          <a:solidFill>
            <a:srgbClr val="FFFFFF"/>
          </a:solidFill>
          <a:ln w="9525">
            <a:solidFill>
              <a:schemeClr val="tx1"/>
            </a:solidFill>
          </a:ln>
        </p:spPr>
        <p:txBody>
          <a:bodyPr wrap="none" lIns="0" tIns="0" rIns="0" bIns="0" numCol="1" spcCol="0" anchor="ctr" anchorCtr="0">
            <a:noAutofit/>
          </a:bodyPr>
          <a:lstStyle>
            <a:lvl1pPr marL="190500" indent="-190500" algn="l" rtl="0" eaLnBrk="1" fontAlgn="base" hangingPunct="1">
              <a:spcBef>
                <a:spcPct val="20000"/>
              </a:spcBef>
              <a:spcAft>
                <a:spcPct val="0"/>
              </a:spcAft>
              <a:buBlip>
                <a:blip r:embed="rId41"/>
              </a:buBlip>
              <a:defRPr sz="2000">
                <a:solidFill>
                  <a:schemeClr val="tx1"/>
                </a:solidFill>
                <a:latin typeface="+mn-lt"/>
                <a:ea typeface="+mn-ea"/>
                <a:cs typeface="ＭＳ Ｐゴシック" charset="0"/>
              </a:defRPr>
            </a:lvl1pPr>
            <a:lvl2pPr marL="571500" indent="-190500" algn="l" rtl="0" eaLnBrk="1" fontAlgn="base" hangingPunct="1">
              <a:spcBef>
                <a:spcPct val="20000"/>
              </a:spcBef>
              <a:spcAft>
                <a:spcPct val="0"/>
              </a:spcAft>
              <a:buBlip>
                <a:blip r:embed="rId42"/>
              </a:buBlip>
              <a:defRPr sz="2000">
                <a:solidFill>
                  <a:schemeClr val="tx1"/>
                </a:solidFill>
                <a:latin typeface="+mn-lt"/>
                <a:ea typeface="+mn-ea"/>
              </a:defRPr>
            </a:lvl2pPr>
            <a:lvl3pPr marL="952500" indent="-190500" algn="l" rtl="0" eaLnBrk="1" fontAlgn="base" hangingPunct="1">
              <a:spcBef>
                <a:spcPct val="20000"/>
              </a:spcBef>
              <a:spcAft>
                <a:spcPct val="0"/>
              </a:spcAft>
              <a:buChar char="•"/>
              <a:defRPr>
                <a:solidFill>
                  <a:schemeClr val="tx1"/>
                </a:solidFill>
                <a:latin typeface="+mn-lt"/>
                <a:ea typeface="+mn-ea"/>
              </a:defRPr>
            </a:lvl3pPr>
            <a:lvl4pPr marL="1333500" indent="-190500" algn="l" rtl="0" eaLnBrk="1" fontAlgn="base" hangingPunct="1">
              <a:spcBef>
                <a:spcPct val="20000"/>
              </a:spcBef>
              <a:spcAft>
                <a:spcPct val="0"/>
              </a:spcAft>
              <a:buChar char="–"/>
              <a:defRPr sz="1600">
                <a:solidFill>
                  <a:schemeClr val="tx1"/>
                </a:solidFill>
                <a:latin typeface="+mn-lt"/>
                <a:ea typeface="+mn-ea"/>
              </a:defRPr>
            </a:lvl4pPr>
            <a:lvl5pPr marL="1808163" indent="-188913" algn="l" rtl="0" eaLnBrk="1" fontAlgn="base" hangingPunct="1">
              <a:spcBef>
                <a:spcPct val="20000"/>
              </a:spcBef>
              <a:spcAft>
                <a:spcPct val="0"/>
              </a:spcAft>
              <a:buChar char="»"/>
              <a:defRPr sz="1600">
                <a:solidFill>
                  <a:schemeClr val="tx1"/>
                </a:solidFill>
                <a:latin typeface="+mn-lt"/>
                <a:ea typeface="+mn-ea"/>
              </a:defRPr>
            </a:lvl5pPr>
            <a:lvl6pPr marL="2265363" indent="-188913" algn="l" rtl="0" eaLnBrk="1" fontAlgn="base" hangingPunct="1">
              <a:spcBef>
                <a:spcPct val="20000"/>
              </a:spcBef>
              <a:spcAft>
                <a:spcPct val="0"/>
              </a:spcAft>
              <a:buChar char="»"/>
              <a:defRPr sz="1600">
                <a:solidFill>
                  <a:schemeClr val="tx1"/>
                </a:solidFill>
                <a:latin typeface="+mn-lt"/>
                <a:ea typeface="+mn-ea"/>
              </a:defRPr>
            </a:lvl6pPr>
            <a:lvl7pPr marL="2722563" indent="-188913" algn="l" rtl="0" eaLnBrk="1" fontAlgn="base" hangingPunct="1">
              <a:spcBef>
                <a:spcPct val="20000"/>
              </a:spcBef>
              <a:spcAft>
                <a:spcPct val="0"/>
              </a:spcAft>
              <a:buChar char="»"/>
              <a:defRPr sz="1600">
                <a:solidFill>
                  <a:schemeClr val="tx1"/>
                </a:solidFill>
                <a:latin typeface="+mn-lt"/>
                <a:ea typeface="+mn-ea"/>
              </a:defRPr>
            </a:lvl7pPr>
            <a:lvl8pPr marL="3179763" indent="-188913" algn="l" rtl="0" eaLnBrk="1" fontAlgn="base" hangingPunct="1">
              <a:spcBef>
                <a:spcPct val="20000"/>
              </a:spcBef>
              <a:spcAft>
                <a:spcPct val="0"/>
              </a:spcAft>
              <a:buChar char="»"/>
              <a:defRPr sz="1600">
                <a:solidFill>
                  <a:schemeClr val="tx1"/>
                </a:solidFill>
                <a:latin typeface="+mn-lt"/>
                <a:ea typeface="+mn-ea"/>
              </a:defRPr>
            </a:lvl8pPr>
            <a:lvl9pPr marL="3636963" indent="-188913" algn="l" rtl="0" eaLnBrk="1" fontAlgn="base" hangingPunct="1">
              <a:spcBef>
                <a:spcPct val="20000"/>
              </a:spcBef>
              <a:spcAft>
                <a:spcPct val="0"/>
              </a:spcAft>
              <a:buChar char="»"/>
              <a:defRPr sz="1600">
                <a:solidFill>
                  <a:schemeClr val="tx1"/>
                </a:solidFill>
                <a:latin typeface="+mn-lt"/>
                <a:ea typeface="+mn-ea"/>
              </a:defRPr>
            </a:lvl9pPr>
          </a:lstStyle>
          <a:p>
            <a:pPr marL="0" indent="0" algn="ctr">
              <a:lnSpc>
                <a:spcPct val="90000"/>
              </a:lnSpc>
              <a:spcBef>
                <a:spcPct val="0"/>
              </a:spcBef>
              <a:buNone/>
            </a:pPr>
            <a:fld id="{6FC4AF8C-AAF1-4BDE-A478-0B46755892D0}" type="datetime'+''''''''''4''''''7%'''''''''''''''''''">
              <a:rPr lang="en-US" altLang="en-US" sz="1400" smtClean="0">
                <a:solidFill>
                  <a:schemeClr val="tx2"/>
                </a:solidFill>
                <a:ea typeface="MS PGothic" panose="020B0600070205080204" pitchFamily="34" charset="-128"/>
                <a:cs typeface="+mn-cs"/>
              </a:rPr>
              <a:pPr marL="0" indent="0" algn="ctr">
                <a:lnSpc>
                  <a:spcPct val="90000"/>
                </a:lnSpc>
                <a:spcBef>
                  <a:spcPct val="0"/>
                </a:spcBef>
                <a:buNone/>
              </a:pPr>
              <a:t>+47%</a:t>
            </a:fld>
            <a:endParaRPr lang="da-DK" sz="1400" b="1" dirty="0">
              <a:solidFill>
                <a:schemeClr val="tx2"/>
              </a:solidFill>
              <a:ea typeface="MS PGothic" panose="020B0600070205080204" pitchFamily="34" charset="-128"/>
              <a:cs typeface="+mn-cs"/>
              <a:sym typeface="+mn-lt"/>
            </a:endParaRPr>
          </a:p>
        </p:txBody>
      </p:sp>
      <p:sp>
        <p:nvSpPr>
          <p:cNvPr id="3" name="Rektangel 2">
            <a:extLst>
              <a:ext uri="{FF2B5EF4-FFF2-40B4-BE49-F238E27FC236}">
                <a16:creationId xmlns:a16="http://schemas.microsoft.com/office/drawing/2014/main" id="{020442BA-E76D-4EE0-8F9C-B2DE17DD5720}"/>
              </a:ext>
            </a:extLst>
          </p:cNvPr>
          <p:cNvSpPr/>
          <p:nvPr>
            <p:custDataLst>
              <p:tags r:id="rId33"/>
            </p:custDataLst>
          </p:nvPr>
        </p:nvSpPr>
        <p:spPr bwMode="auto">
          <a:xfrm>
            <a:off x="1411288" y="2176463"/>
            <a:ext cx="250825" cy="187325"/>
          </a:xfrm>
          <a:prstGeom prst="rect">
            <a:avLst/>
          </a:prstGeom>
          <a:solidFill>
            <a:srgbClr val="364D6E"/>
          </a:solidFill>
          <a:ln w="22225" cap="rnd" cmpd="sng" algn="ctr">
            <a:noFill/>
            <a:prstDash val="solid"/>
            <a:round/>
            <a:headEnd type="none" w="med" len="med"/>
            <a:tailEnd type="none" w="med" len="med"/>
          </a:ln>
          <a:effectLst/>
          <a:extLst>
            <a:ext uri="{91240B29-F687-4F45-9708-019B960494DF}">
              <a14:hiddenLine xmlns:a14="http://schemas.microsoft.com/office/drawing/2010/main" w="22225" cap="rnd"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Rektangel 1">
            <a:extLst>
              <a:ext uri="{FF2B5EF4-FFF2-40B4-BE49-F238E27FC236}">
                <a16:creationId xmlns:a16="http://schemas.microsoft.com/office/drawing/2014/main" id="{0DB62A42-89DA-447C-A0CC-74EF6FFF7CE7}"/>
              </a:ext>
            </a:extLst>
          </p:cNvPr>
          <p:cNvSpPr/>
          <p:nvPr>
            <p:custDataLst>
              <p:tags r:id="rId34"/>
            </p:custDataLst>
          </p:nvPr>
        </p:nvSpPr>
        <p:spPr bwMode="auto">
          <a:xfrm>
            <a:off x="652463" y="2176463"/>
            <a:ext cx="250825" cy="187325"/>
          </a:xfrm>
          <a:prstGeom prst="rect">
            <a:avLst/>
          </a:prstGeom>
          <a:solidFill>
            <a:srgbClr val="9FD7FF"/>
          </a:solidFill>
          <a:ln w="22225" cap="rnd" cmpd="sng" algn="ctr">
            <a:noFill/>
            <a:prstDash val="solid"/>
            <a:round/>
            <a:headEnd type="none" w="med" len="med"/>
            <a:tailEnd type="none" w="med" len="med"/>
          </a:ln>
          <a:effectLst/>
          <a:extLst>
            <a:ext uri="{91240B29-F687-4F45-9708-019B960494DF}">
              <a14:hiddenLine xmlns:a14="http://schemas.microsoft.com/office/drawing/2010/main" w="22225" cap="rnd"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5" name="Text Placeholder 2">
            <a:extLst>
              <a:ext uri="{FF2B5EF4-FFF2-40B4-BE49-F238E27FC236}">
                <a16:creationId xmlns:a16="http://schemas.microsoft.com/office/drawing/2014/main" id="{800ABD9B-CB31-4507-8843-598AFEDB4A86}"/>
              </a:ext>
            </a:extLst>
          </p:cNvPr>
          <p:cNvSpPr>
            <a:spLocks noGrp="1"/>
          </p:cNvSpPr>
          <p:nvPr>
            <p:custDataLst>
              <p:tags r:id="rId35"/>
            </p:custDataLst>
          </p:nvPr>
        </p:nvSpPr>
        <p:spPr bwMode="auto">
          <a:xfrm>
            <a:off x="954088" y="2171700"/>
            <a:ext cx="355600" cy="2127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spcBef>
                <a:spcPct val="0"/>
              </a:spcBef>
              <a:spcAft>
                <a:spcPct val="0"/>
              </a:spcAft>
              <a:buNone/>
            </a:pPr>
            <a:fld id="{BCE58711-7799-4A2B-9CB9-DB1E245A97D1}" type="datetime'''''''''''''''''''''''2''''''''''''0''1''''''''''7'''''">
              <a:rPr lang="da-DK" altLang="en-US" sz="1400" smtClean="0">
                <a:ea typeface="MS PGothic" panose="020B0600070205080204" pitchFamily="34" charset="-128"/>
                <a:sym typeface="+mn-lt"/>
              </a:rPr>
              <a:pPr marL="0" indent="0">
                <a:spcBef>
                  <a:spcPct val="0"/>
                </a:spcBef>
                <a:spcAft>
                  <a:spcPct val="0"/>
                </a:spcAft>
                <a:buNone/>
              </a:pPr>
              <a:t>2017</a:t>
            </a:fld>
            <a:endParaRPr lang="da-DK" sz="1400" dirty="0">
              <a:ea typeface="MS PGothic" panose="020B0600070205080204" pitchFamily="34" charset="-128"/>
              <a:sym typeface="+mn-lt"/>
            </a:endParaRPr>
          </a:p>
        </p:txBody>
      </p:sp>
      <p:sp>
        <p:nvSpPr>
          <p:cNvPr id="86" name="Text Placeholder 2">
            <a:extLst>
              <a:ext uri="{FF2B5EF4-FFF2-40B4-BE49-F238E27FC236}">
                <a16:creationId xmlns:a16="http://schemas.microsoft.com/office/drawing/2014/main" id="{2D094BB8-8950-4853-B672-613285308A82}"/>
              </a:ext>
            </a:extLst>
          </p:cNvPr>
          <p:cNvSpPr>
            <a:spLocks noGrp="1"/>
          </p:cNvSpPr>
          <p:nvPr>
            <p:custDataLst>
              <p:tags r:id="rId36"/>
            </p:custDataLst>
          </p:nvPr>
        </p:nvSpPr>
        <p:spPr bwMode="auto">
          <a:xfrm>
            <a:off x="1712913" y="2171700"/>
            <a:ext cx="355600" cy="2127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spcBef>
                <a:spcPct val="0"/>
              </a:spcBef>
              <a:spcAft>
                <a:spcPct val="0"/>
              </a:spcAft>
              <a:buNone/>
            </a:pPr>
            <a:fld id="{13C323FA-57B8-4357-9E0F-84E1A9DB92EC}" type="datetime'''''''''''2''''''0''''''''''''''''1''''''''8'">
              <a:rPr lang="da-DK" altLang="en-US" sz="1400" smtClean="0">
                <a:ea typeface="MS PGothic" panose="020B0600070205080204" pitchFamily="34" charset="-128"/>
                <a:sym typeface="+mn-lt"/>
              </a:rPr>
              <a:pPr marL="0" indent="0">
                <a:spcBef>
                  <a:spcPct val="0"/>
                </a:spcBef>
                <a:spcAft>
                  <a:spcPct val="0"/>
                </a:spcAft>
                <a:buNone/>
              </a:pPr>
              <a:t>2018</a:t>
            </a:fld>
            <a:endParaRPr lang="da-DK" sz="1400" dirty="0">
              <a:ea typeface="MS PGothic" panose="020B0600070205080204" pitchFamily="34" charset="-128"/>
              <a:sym typeface="+mn-lt"/>
            </a:endParaRPr>
          </a:p>
        </p:txBody>
      </p:sp>
    </p:spTree>
    <p:extLst>
      <p:ext uri="{BB962C8B-B14F-4D97-AF65-F5344CB8AC3E}">
        <p14:creationId xmlns:p14="http://schemas.microsoft.com/office/powerpoint/2010/main" val="3022326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0D8AF862-5DD0-4A7A-A68E-808EE4432EF2}"/>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47" name="think-cell Slide" r:id="rId5" imgW="360" imgH="360" progId="TCLayout.ActiveDocument.1">
                  <p:embed/>
                </p:oleObj>
              </mc:Choice>
              <mc:Fallback>
                <p:oleObj name="think-cell Slide" r:id="rId5" imgW="360" imgH="360" progId="TCLayout.ActiveDocument.1">
                  <p:embed/>
                  <p:pic>
                    <p:nvPicPr>
                      <p:cNvPr id="8" name="Objekt 7" hidden="1">
                        <a:extLst>
                          <a:ext uri="{FF2B5EF4-FFF2-40B4-BE49-F238E27FC236}">
                            <a16:creationId xmlns:a16="http://schemas.microsoft.com/office/drawing/2014/main" id="{0D8AF862-5DD0-4A7A-A68E-808EE4432EF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2" name="Rektangel 41" hidden="1">
            <a:extLst>
              <a:ext uri="{FF2B5EF4-FFF2-40B4-BE49-F238E27FC236}">
                <a16:creationId xmlns:a16="http://schemas.microsoft.com/office/drawing/2014/main" id="{24C10981-8926-44A6-ACED-E709CEB1E86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Avenir Next Condensed Demi Bold" panose="020B0506020202020204"/>
              <a:ea typeface="+mj-ea"/>
              <a:cs typeface="+mj-cs"/>
              <a:sym typeface="Avenir Next Condensed Demi Bold" panose="020B0506020202020204"/>
            </a:endParaRPr>
          </a:p>
        </p:txBody>
      </p:sp>
      <p:sp>
        <p:nvSpPr>
          <p:cNvPr id="6" name="Titel 5">
            <a:extLst>
              <a:ext uri="{FF2B5EF4-FFF2-40B4-BE49-F238E27FC236}">
                <a16:creationId xmlns:a16="http://schemas.microsoft.com/office/drawing/2014/main" id="{3971C283-8E79-4A64-A330-FFF9ED124722}"/>
              </a:ext>
            </a:extLst>
          </p:cNvPr>
          <p:cNvSpPr>
            <a:spLocks noGrp="1"/>
          </p:cNvSpPr>
          <p:nvPr>
            <p:ph type="title"/>
          </p:nvPr>
        </p:nvSpPr>
        <p:spPr/>
        <p:txBody>
          <a:bodyPr>
            <a:normAutofit/>
          </a:bodyPr>
          <a:lstStyle/>
          <a:p>
            <a:r>
              <a:rPr lang="en-US" dirty="0"/>
              <a:t>Allocation of considerably resources to U.S. market awareness of NGAL</a:t>
            </a:r>
            <a:endParaRPr lang="da-DK" dirty="0"/>
          </a:p>
        </p:txBody>
      </p:sp>
      <p:sp>
        <p:nvSpPr>
          <p:cNvPr id="50" name="Pladsholder til indhold 49">
            <a:extLst>
              <a:ext uri="{FF2B5EF4-FFF2-40B4-BE49-F238E27FC236}">
                <a16:creationId xmlns:a16="http://schemas.microsoft.com/office/drawing/2014/main" id="{08D27873-E22C-42C6-A19D-9C2E876F3967}"/>
              </a:ext>
            </a:extLst>
          </p:cNvPr>
          <p:cNvSpPr>
            <a:spLocks noGrp="1"/>
          </p:cNvSpPr>
          <p:nvPr>
            <p:ph idx="1"/>
          </p:nvPr>
        </p:nvSpPr>
        <p:spPr>
          <a:xfrm>
            <a:off x="7892423" y="1652817"/>
            <a:ext cx="3718384" cy="4731050"/>
          </a:xfrm>
        </p:spPr>
        <p:txBody>
          <a:bodyPr>
            <a:normAutofit/>
          </a:bodyPr>
          <a:lstStyle/>
          <a:p>
            <a:r>
              <a:rPr lang="en-US" dirty="0"/>
              <a:t>U.S. performance result of investment in past years to build awareness of medical need for NGAL as biomarker for safe and efficient diagnosis of AKI.</a:t>
            </a:r>
          </a:p>
          <a:p>
            <a:r>
              <a:rPr lang="en-US" dirty="0"/>
              <a:t>U.S. focus has been on RUO clinics and engagement with KOL and stakeholders to build knowledge in patient and health care benefits.</a:t>
            </a:r>
          </a:p>
          <a:p>
            <a:r>
              <a:rPr lang="en-US" dirty="0"/>
              <a:t>Number of RUO clinics using the test up from approx. 15 in 2017 to 35 end-2018 – will provide solid basis to increase revenues post FDA clearance.</a:t>
            </a:r>
          </a:p>
          <a:p>
            <a:pPr marL="0" indent="0">
              <a:buNone/>
            </a:pPr>
            <a:endParaRPr lang="en-US" dirty="0"/>
          </a:p>
          <a:p>
            <a:endParaRPr lang="en-US" dirty="0"/>
          </a:p>
        </p:txBody>
      </p:sp>
      <p:graphicFrame>
        <p:nvGraphicFramePr>
          <p:cNvPr id="65" name="Content Placeholder 30">
            <a:extLst>
              <a:ext uri="{FF2B5EF4-FFF2-40B4-BE49-F238E27FC236}">
                <a16:creationId xmlns:a16="http://schemas.microsoft.com/office/drawing/2014/main" id="{20295E0B-9D3F-4C43-A55F-F6F0C2D803D4}"/>
              </a:ext>
            </a:extLst>
          </p:cNvPr>
          <p:cNvGraphicFramePr>
            <a:graphicFrameLocks/>
          </p:cNvGraphicFramePr>
          <p:nvPr>
            <p:extLst/>
          </p:nvPr>
        </p:nvGraphicFramePr>
        <p:xfrm>
          <a:off x="3104992" y="1897214"/>
          <a:ext cx="4920343" cy="42343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6" name="Flowchart: Alternate Process 5">
            <a:extLst>
              <a:ext uri="{FF2B5EF4-FFF2-40B4-BE49-F238E27FC236}">
                <a16:creationId xmlns:a16="http://schemas.microsoft.com/office/drawing/2014/main" id="{393ECA27-BF72-489A-B407-606794D53C91}"/>
              </a:ext>
            </a:extLst>
          </p:cNvPr>
          <p:cNvSpPr/>
          <p:nvPr/>
        </p:nvSpPr>
        <p:spPr>
          <a:xfrm>
            <a:off x="434288" y="1646467"/>
            <a:ext cx="2103120" cy="172230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latin typeface="Helvetica 55 Roman" pitchFamily="34" charset="0"/>
                <a:ea typeface="ＭＳ Ｐゴシック" pitchFamily="-112" charset="-128"/>
              </a:rPr>
              <a:t>Building Awareness</a:t>
            </a:r>
          </a:p>
        </p:txBody>
      </p:sp>
      <p:pic>
        <p:nvPicPr>
          <p:cNvPr id="67" name="Graphic 40" descr="Meeting">
            <a:extLst>
              <a:ext uri="{FF2B5EF4-FFF2-40B4-BE49-F238E27FC236}">
                <a16:creationId xmlns:a16="http://schemas.microsoft.com/office/drawing/2014/main" id="{50E8BB53-5860-4021-9064-3555101A2CDC}"/>
              </a:ext>
            </a:extLst>
          </p:cNvPr>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22892" y="2114950"/>
            <a:ext cx="925912" cy="937679"/>
          </a:xfrm>
          <a:prstGeom prst="rect">
            <a:avLst/>
          </a:prstGeom>
        </p:spPr>
      </p:pic>
      <p:sp>
        <p:nvSpPr>
          <p:cNvPr id="68" name="Flowchart: Alternate Process 22">
            <a:extLst>
              <a:ext uri="{FF2B5EF4-FFF2-40B4-BE49-F238E27FC236}">
                <a16:creationId xmlns:a16="http://schemas.microsoft.com/office/drawing/2014/main" id="{50FE736C-66E8-4D85-AC78-BE266650DE2F}"/>
              </a:ext>
            </a:extLst>
          </p:cNvPr>
          <p:cNvSpPr/>
          <p:nvPr/>
        </p:nvSpPr>
        <p:spPr>
          <a:xfrm>
            <a:off x="434288" y="2934618"/>
            <a:ext cx="2103120" cy="1794422"/>
          </a:xfrm>
          <a:prstGeom prst="flowChartAlternate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latin typeface="Helvetica 55 Roman" pitchFamily="34" charset="0"/>
                <a:ea typeface="ＭＳ Ｐゴシック" pitchFamily="-112" charset="-128"/>
              </a:rPr>
              <a:t>Direct &amp; Distributor Sales</a:t>
            </a:r>
          </a:p>
        </p:txBody>
      </p:sp>
      <p:pic>
        <p:nvPicPr>
          <p:cNvPr id="69" name="Graphic 29" descr="Call center">
            <a:extLst>
              <a:ext uri="{FF2B5EF4-FFF2-40B4-BE49-F238E27FC236}">
                <a16:creationId xmlns:a16="http://schemas.microsoft.com/office/drawing/2014/main" id="{B317A765-7E83-470D-ABCD-E7389156E4CC}"/>
              </a:ext>
            </a:extLst>
          </p:cNvPr>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98527" y="3550130"/>
            <a:ext cx="774642" cy="798158"/>
          </a:xfrm>
          <a:prstGeom prst="rect">
            <a:avLst/>
          </a:prstGeom>
        </p:spPr>
      </p:pic>
      <p:sp>
        <p:nvSpPr>
          <p:cNvPr id="70" name="Flowchart: Alternate Process 23">
            <a:extLst>
              <a:ext uri="{FF2B5EF4-FFF2-40B4-BE49-F238E27FC236}">
                <a16:creationId xmlns:a16="http://schemas.microsoft.com/office/drawing/2014/main" id="{74DEE008-D1C3-40F8-91E8-3F677C703488}"/>
              </a:ext>
            </a:extLst>
          </p:cNvPr>
          <p:cNvSpPr/>
          <p:nvPr/>
        </p:nvSpPr>
        <p:spPr>
          <a:xfrm>
            <a:off x="434288" y="4316740"/>
            <a:ext cx="2103120" cy="179442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latin typeface="Helvetica 55 Roman" pitchFamily="34" charset="0"/>
                <a:ea typeface="ＭＳ Ｐゴシック" pitchFamily="-112" charset="-128"/>
              </a:rPr>
              <a:t>Direct Target Marketing &amp; Demand Creation</a:t>
            </a:r>
          </a:p>
        </p:txBody>
      </p:sp>
      <p:pic>
        <p:nvPicPr>
          <p:cNvPr id="71" name="Graphic 50" descr="Bullseye">
            <a:extLst>
              <a:ext uri="{FF2B5EF4-FFF2-40B4-BE49-F238E27FC236}">
                <a16:creationId xmlns:a16="http://schemas.microsoft.com/office/drawing/2014/main" id="{CB4EAA48-F65D-4A93-8022-F4D18A8F46F5}"/>
              </a:ext>
            </a:extLst>
          </p:cNvPr>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01872" y="5155198"/>
            <a:ext cx="914400" cy="914400"/>
          </a:xfrm>
          <a:prstGeom prst="rect">
            <a:avLst/>
          </a:prstGeom>
        </p:spPr>
      </p:pic>
      <p:pic>
        <p:nvPicPr>
          <p:cNvPr id="72" name="Billede 22">
            <a:extLst>
              <a:ext uri="{FF2B5EF4-FFF2-40B4-BE49-F238E27FC236}">
                <a16:creationId xmlns:a16="http://schemas.microsoft.com/office/drawing/2014/main" id="{449A8529-834F-4582-8B45-6A12B3C116CE}"/>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926841" y="4046625"/>
            <a:ext cx="1316418" cy="310371"/>
          </a:xfrm>
          <a:prstGeom prst="rect">
            <a:avLst/>
          </a:prstGeom>
        </p:spPr>
      </p:pic>
      <p:sp>
        <p:nvSpPr>
          <p:cNvPr id="73" name="Chevron 32">
            <a:extLst>
              <a:ext uri="{FF2B5EF4-FFF2-40B4-BE49-F238E27FC236}">
                <a16:creationId xmlns:a16="http://schemas.microsoft.com/office/drawing/2014/main" id="{4AF41B34-E8AE-4A41-B72F-5EC27087725D}"/>
              </a:ext>
            </a:extLst>
          </p:cNvPr>
          <p:cNvSpPr/>
          <p:nvPr/>
        </p:nvSpPr>
        <p:spPr>
          <a:xfrm>
            <a:off x="2701263" y="2944878"/>
            <a:ext cx="701761" cy="218117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4" name="Straight Arrow Connector 4">
            <a:extLst>
              <a:ext uri="{FF2B5EF4-FFF2-40B4-BE49-F238E27FC236}">
                <a16:creationId xmlns:a16="http://schemas.microsoft.com/office/drawing/2014/main" id="{C7150752-6A09-4493-8E57-33712F593EA7}"/>
              </a:ext>
            </a:extLst>
          </p:cNvPr>
          <p:cNvCxnSpPr/>
          <p:nvPr/>
        </p:nvCxnSpPr>
        <p:spPr>
          <a:xfrm flipH="1">
            <a:off x="5582193" y="3220421"/>
            <a:ext cx="217" cy="770154"/>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
            <a:extLst>
              <a:ext uri="{FF2B5EF4-FFF2-40B4-BE49-F238E27FC236}">
                <a16:creationId xmlns:a16="http://schemas.microsoft.com/office/drawing/2014/main" id="{D70A4982-CFD4-4CF3-BF75-AC00DFF51966}"/>
              </a:ext>
            </a:extLst>
          </p:cNvPr>
          <p:cNvCxnSpPr/>
          <p:nvPr/>
        </p:nvCxnSpPr>
        <p:spPr>
          <a:xfrm flipV="1">
            <a:off x="5853138" y="3628238"/>
            <a:ext cx="562528" cy="383712"/>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11">
            <a:extLst>
              <a:ext uri="{FF2B5EF4-FFF2-40B4-BE49-F238E27FC236}">
                <a16:creationId xmlns:a16="http://schemas.microsoft.com/office/drawing/2014/main" id="{83AFC463-30D6-41A9-B549-87B511D8903D}"/>
              </a:ext>
            </a:extLst>
          </p:cNvPr>
          <p:cNvCxnSpPr/>
          <p:nvPr/>
        </p:nvCxnSpPr>
        <p:spPr>
          <a:xfrm>
            <a:off x="5713037" y="4417847"/>
            <a:ext cx="368200" cy="505122"/>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18">
            <a:extLst>
              <a:ext uri="{FF2B5EF4-FFF2-40B4-BE49-F238E27FC236}">
                <a16:creationId xmlns:a16="http://schemas.microsoft.com/office/drawing/2014/main" id="{E25A65B9-1931-41B3-B25A-FEB66B0E08B8}"/>
              </a:ext>
            </a:extLst>
          </p:cNvPr>
          <p:cNvCxnSpPr/>
          <p:nvPr/>
        </p:nvCxnSpPr>
        <p:spPr>
          <a:xfrm>
            <a:off x="4708841" y="3628238"/>
            <a:ext cx="566928" cy="384048"/>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27">
            <a:extLst>
              <a:ext uri="{FF2B5EF4-FFF2-40B4-BE49-F238E27FC236}">
                <a16:creationId xmlns:a16="http://schemas.microsoft.com/office/drawing/2014/main" id="{73C786CC-920C-48AC-BDAC-7F4456BCDD7A}"/>
              </a:ext>
            </a:extLst>
          </p:cNvPr>
          <p:cNvCxnSpPr/>
          <p:nvPr/>
        </p:nvCxnSpPr>
        <p:spPr>
          <a:xfrm flipH="1">
            <a:off x="4992306" y="4413046"/>
            <a:ext cx="365760" cy="50292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7940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0D8AF862-5DD0-4A7A-A68E-808EE4432EF2}"/>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72" name="think-cell Slide" r:id="rId26" imgW="360" imgH="360" progId="TCLayout.ActiveDocument.1">
                  <p:embed/>
                </p:oleObj>
              </mc:Choice>
              <mc:Fallback>
                <p:oleObj name="think-cell Slide" r:id="rId26" imgW="360" imgH="360" progId="TCLayout.ActiveDocument.1">
                  <p:embed/>
                  <p:pic>
                    <p:nvPicPr>
                      <p:cNvPr id="8" name="Objekt 7" hidden="1">
                        <a:extLst>
                          <a:ext uri="{FF2B5EF4-FFF2-40B4-BE49-F238E27FC236}">
                            <a16:creationId xmlns:a16="http://schemas.microsoft.com/office/drawing/2014/main" id="{0D8AF862-5DD0-4A7A-A68E-808EE4432EF2}"/>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42" name="Rektangel 41" hidden="1">
            <a:extLst>
              <a:ext uri="{FF2B5EF4-FFF2-40B4-BE49-F238E27FC236}">
                <a16:creationId xmlns:a16="http://schemas.microsoft.com/office/drawing/2014/main" id="{24C10981-8926-44A6-ACED-E709CEB1E86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Avenir Next Condensed Demi Bold" panose="020B0506020202020204"/>
              <a:ea typeface="+mj-ea"/>
              <a:cs typeface="+mj-cs"/>
              <a:sym typeface="Avenir Next Condensed Demi Bold" panose="020B0506020202020204"/>
            </a:endParaRPr>
          </a:p>
        </p:txBody>
      </p:sp>
      <p:sp>
        <p:nvSpPr>
          <p:cNvPr id="6" name="Titel 5">
            <a:extLst>
              <a:ext uri="{FF2B5EF4-FFF2-40B4-BE49-F238E27FC236}">
                <a16:creationId xmlns:a16="http://schemas.microsoft.com/office/drawing/2014/main" id="{3971C283-8E79-4A64-A330-FFF9ED124722}"/>
              </a:ext>
            </a:extLst>
          </p:cNvPr>
          <p:cNvSpPr>
            <a:spLocks noGrp="1"/>
          </p:cNvSpPr>
          <p:nvPr>
            <p:ph type="title"/>
          </p:nvPr>
        </p:nvSpPr>
        <p:spPr>
          <a:xfrm>
            <a:off x="581192" y="614407"/>
            <a:ext cx="11029616" cy="576072"/>
          </a:xfrm>
        </p:spPr>
        <p:txBody>
          <a:bodyPr>
            <a:normAutofit/>
          </a:bodyPr>
          <a:lstStyle/>
          <a:p>
            <a:r>
              <a:rPr lang="en-US" dirty="0"/>
              <a:t>Increased cash burn due to ramp-up of staff and slightly lower GM</a:t>
            </a:r>
            <a:endParaRPr lang="da-DK" dirty="0"/>
          </a:p>
        </p:txBody>
      </p:sp>
      <p:sp>
        <p:nvSpPr>
          <p:cNvPr id="93" name="Freeform: Shape 4">
            <a:extLst>
              <a:ext uri="{FF2B5EF4-FFF2-40B4-BE49-F238E27FC236}">
                <a16:creationId xmlns:a16="http://schemas.microsoft.com/office/drawing/2014/main" id="{FDAA3627-B5DE-46E7-AE9F-1A77EBB5C1C6}"/>
              </a:ext>
            </a:extLst>
          </p:cNvPr>
          <p:cNvSpPr/>
          <p:nvPr/>
        </p:nvSpPr>
        <p:spPr>
          <a:xfrm>
            <a:off x="954088" y="5479641"/>
            <a:ext cx="4788194" cy="903378"/>
          </a:xfrm>
          <a:custGeom>
            <a:avLst/>
            <a:gdLst>
              <a:gd name="connsiteX0" fmla="*/ 0 w 1597867"/>
              <a:gd name="connsiteY0" fmla="*/ 0 h 2573747"/>
              <a:gd name="connsiteX1" fmla="*/ 1597867 w 1597867"/>
              <a:gd name="connsiteY1" fmla="*/ 0 h 2573747"/>
              <a:gd name="connsiteX2" fmla="*/ 1597867 w 1597867"/>
              <a:gd name="connsiteY2" fmla="*/ 2573747 h 2573747"/>
              <a:gd name="connsiteX3" fmla="*/ 0 w 1597867"/>
              <a:gd name="connsiteY3" fmla="*/ 2573747 h 2573747"/>
              <a:gd name="connsiteX4" fmla="*/ 0 w 1597867"/>
              <a:gd name="connsiteY4" fmla="*/ 0 h 2573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867" h="2573747">
                <a:moveTo>
                  <a:pt x="0" y="0"/>
                </a:moveTo>
                <a:lnTo>
                  <a:pt x="1597867" y="0"/>
                </a:lnTo>
                <a:lnTo>
                  <a:pt x="1597867" y="2573747"/>
                </a:lnTo>
                <a:lnTo>
                  <a:pt x="0" y="2573747"/>
                </a:lnTo>
                <a:lnTo>
                  <a:pt x="0" y="0"/>
                </a:lnTo>
                <a:close/>
              </a:path>
            </a:pathLst>
          </a:custGeom>
          <a:noFill/>
          <a:ln>
            <a:noFill/>
          </a:ln>
          <a:sp3d/>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0" tIns="61722" rIns="0" bIns="0"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defTabSz="800100">
              <a:lnSpc>
                <a:spcPct val="90000"/>
              </a:lnSpc>
              <a:spcBef>
                <a:spcPct val="0"/>
              </a:spcBef>
              <a:spcAft>
                <a:spcPct val="35000"/>
              </a:spcAft>
              <a:buNone/>
            </a:pPr>
            <a:r>
              <a:rPr lang="en-US" dirty="0">
                <a:solidFill>
                  <a:schemeClr val="tx1"/>
                </a:solidFill>
                <a:latin typeface="Avenir Next Condensed Medium" panose="020B0506020202020204" pitchFamily="34" charset="0"/>
              </a:rPr>
              <a:t>EBIT effected by higher staff costs, fluctuating exchange rates and changes to product mix.</a:t>
            </a:r>
            <a:br>
              <a:rPr lang="en-US" sz="1800" b="0" i="0" kern="1200" dirty="0">
                <a:solidFill>
                  <a:schemeClr val="tx1"/>
                </a:solidFill>
                <a:latin typeface="Avenir Next Condensed Medium" panose="020B0506020202020204" pitchFamily="34" charset="0"/>
              </a:rPr>
            </a:br>
            <a:endParaRPr lang="en-US" sz="1800" b="0" i="0" kern="1200" dirty="0">
              <a:solidFill>
                <a:schemeClr val="tx1"/>
              </a:solidFill>
              <a:latin typeface="Avenir Next Condensed Medium" panose="020B0506020202020204" pitchFamily="34" charset="0"/>
            </a:endParaRPr>
          </a:p>
        </p:txBody>
      </p:sp>
      <p:graphicFrame>
        <p:nvGraphicFramePr>
          <p:cNvPr id="108" name="Chart 3">
            <a:extLst>
              <a:ext uri="{FF2B5EF4-FFF2-40B4-BE49-F238E27FC236}">
                <a16:creationId xmlns:a16="http://schemas.microsoft.com/office/drawing/2014/main" id="{85C512F3-8F72-4853-B143-1133A80D346C}"/>
              </a:ext>
            </a:extLst>
          </p:cNvPr>
          <p:cNvGraphicFramePr/>
          <p:nvPr>
            <p:custDataLst>
              <p:tags r:id="rId4"/>
            </p:custDataLst>
            <p:extLst/>
          </p:nvPr>
        </p:nvGraphicFramePr>
        <p:xfrm>
          <a:off x="954088" y="2406650"/>
          <a:ext cx="4624387" cy="2430463"/>
        </p:xfrm>
        <a:graphic>
          <a:graphicData uri="http://schemas.openxmlformats.org/drawingml/2006/chart">
            <c:chart xmlns:c="http://schemas.openxmlformats.org/drawingml/2006/chart" xmlns:r="http://schemas.openxmlformats.org/officeDocument/2006/relationships" r:id="rId28"/>
          </a:graphicData>
        </a:graphic>
      </p:graphicFrame>
      <p:sp>
        <p:nvSpPr>
          <p:cNvPr id="75" name="Rectangle 3">
            <a:extLst>
              <a:ext uri="{FF2B5EF4-FFF2-40B4-BE49-F238E27FC236}">
                <a16:creationId xmlns:a16="http://schemas.microsoft.com/office/drawing/2014/main" id="{E692638B-58BD-4C3D-9E8E-AAABCE6A9512}"/>
              </a:ext>
            </a:extLst>
          </p:cNvPr>
          <p:cNvSpPr>
            <a:spLocks noGrp="1" noChangeArrowheads="1"/>
          </p:cNvSpPr>
          <p:nvPr>
            <p:custDataLst>
              <p:tags r:id="rId5"/>
            </p:custDataLst>
          </p:nvPr>
        </p:nvSpPr>
        <p:spPr bwMode="gray">
          <a:xfrm>
            <a:off x="3059113" y="4492625"/>
            <a:ext cx="414338" cy="21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25400" tIns="0" rIns="25400" bIns="0" numCol="1" spcCol="0" anchor="t" anchorCtr="0" compatLnSpc="1">
            <a:prstTxWarp prst="textNoShape">
              <a:avLst/>
            </a:prstTxWarp>
            <a:noAutofit/>
          </a:bodyPr>
          <a:lstStyle>
            <a:lvl1pPr marL="190500" indent="-190500" algn="l" rtl="0" eaLnBrk="0" fontAlgn="base" hangingPunct="0">
              <a:spcBef>
                <a:spcPct val="20000"/>
              </a:spcBef>
              <a:spcAft>
                <a:spcPct val="0"/>
              </a:spcAft>
              <a:buBlip>
                <a:blip r:embed="rId29"/>
              </a:buBlip>
              <a:defRPr sz="2000">
                <a:solidFill>
                  <a:schemeClr val="tx1"/>
                </a:solidFill>
                <a:latin typeface="+mn-lt"/>
                <a:ea typeface="+mn-ea"/>
                <a:cs typeface="ＭＳ Ｐゴシック" charset="0"/>
              </a:defRPr>
            </a:lvl1pPr>
            <a:lvl2pPr marL="571500" indent="-190500" algn="l" rtl="0" eaLnBrk="0" fontAlgn="base" hangingPunct="0">
              <a:spcBef>
                <a:spcPct val="20000"/>
              </a:spcBef>
              <a:spcAft>
                <a:spcPct val="0"/>
              </a:spcAft>
              <a:buBlip>
                <a:blip r:embed="rId30"/>
              </a:buBlip>
              <a:defRPr sz="2000">
                <a:solidFill>
                  <a:schemeClr val="tx1"/>
                </a:solidFill>
                <a:latin typeface="+mn-lt"/>
                <a:ea typeface="+mn-ea"/>
              </a:defRPr>
            </a:lvl2pPr>
            <a:lvl3pPr marL="952500" indent="-190500" algn="l" rtl="0" eaLnBrk="0" fontAlgn="base" hangingPunct="0">
              <a:spcBef>
                <a:spcPct val="20000"/>
              </a:spcBef>
              <a:spcAft>
                <a:spcPct val="0"/>
              </a:spcAft>
              <a:buChar char="•"/>
              <a:defRPr>
                <a:solidFill>
                  <a:schemeClr val="tx1"/>
                </a:solidFill>
                <a:latin typeface="+mn-lt"/>
                <a:ea typeface="+mn-ea"/>
              </a:defRPr>
            </a:lvl3pPr>
            <a:lvl4pPr marL="1333500" indent="-190500" algn="l" rtl="0" eaLnBrk="0" fontAlgn="base" hangingPunct="0">
              <a:spcBef>
                <a:spcPct val="20000"/>
              </a:spcBef>
              <a:spcAft>
                <a:spcPct val="0"/>
              </a:spcAft>
              <a:buChar char="–"/>
              <a:defRPr sz="1600">
                <a:solidFill>
                  <a:schemeClr val="tx1"/>
                </a:solidFill>
                <a:latin typeface="+mn-lt"/>
                <a:ea typeface="+mn-ea"/>
              </a:defRPr>
            </a:lvl4pPr>
            <a:lvl5pPr marL="1808163" indent="-188913" algn="l" rtl="0" eaLnBrk="0" fontAlgn="base" hangingPunct="0">
              <a:spcBef>
                <a:spcPct val="20000"/>
              </a:spcBef>
              <a:spcAft>
                <a:spcPct val="0"/>
              </a:spcAft>
              <a:buChar char="»"/>
              <a:defRPr sz="1600">
                <a:solidFill>
                  <a:schemeClr val="tx1"/>
                </a:solidFill>
                <a:latin typeface="+mn-lt"/>
                <a:ea typeface="+mn-ea"/>
              </a:defRPr>
            </a:lvl5pPr>
            <a:lvl6pPr marL="2265363" indent="-188913" algn="l" rtl="0" fontAlgn="base">
              <a:spcBef>
                <a:spcPct val="20000"/>
              </a:spcBef>
              <a:spcAft>
                <a:spcPct val="0"/>
              </a:spcAft>
              <a:buChar char="»"/>
              <a:defRPr sz="1600">
                <a:solidFill>
                  <a:schemeClr val="tx1"/>
                </a:solidFill>
                <a:latin typeface="+mn-lt"/>
                <a:ea typeface="+mn-ea"/>
              </a:defRPr>
            </a:lvl6pPr>
            <a:lvl7pPr marL="2722563" indent="-188913" algn="l" rtl="0" fontAlgn="base">
              <a:spcBef>
                <a:spcPct val="20000"/>
              </a:spcBef>
              <a:spcAft>
                <a:spcPct val="0"/>
              </a:spcAft>
              <a:buChar char="»"/>
              <a:defRPr sz="1600">
                <a:solidFill>
                  <a:schemeClr val="tx1"/>
                </a:solidFill>
                <a:latin typeface="+mn-lt"/>
                <a:ea typeface="+mn-ea"/>
              </a:defRPr>
            </a:lvl7pPr>
            <a:lvl8pPr marL="3179763" indent="-188913" algn="l" rtl="0" fontAlgn="base">
              <a:spcBef>
                <a:spcPct val="20000"/>
              </a:spcBef>
              <a:spcAft>
                <a:spcPct val="0"/>
              </a:spcAft>
              <a:buChar char="»"/>
              <a:defRPr sz="1600">
                <a:solidFill>
                  <a:schemeClr val="tx1"/>
                </a:solidFill>
                <a:latin typeface="+mn-lt"/>
                <a:ea typeface="+mn-ea"/>
              </a:defRPr>
            </a:lvl8pPr>
            <a:lvl9pPr marL="3636963" indent="-188913" algn="l" rtl="0" fontAlgn="base">
              <a:spcBef>
                <a:spcPct val="20000"/>
              </a:spcBef>
              <a:spcAft>
                <a:spcPct val="0"/>
              </a:spcAft>
              <a:buChar char="»"/>
              <a:defRPr sz="1600">
                <a:solidFill>
                  <a:schemeClr val="tx1"/>
                </a:solidFill>
                <a:latin typeface="+mn-lt"/>
                <a:ea typeface="+mn-ea"/>
              </a:defRPr>
            </a:lvl9pPr>
          </a:lstStyle>
          <a:p>
            <a:pPr marL="0" indent="0" algn="ctr">
              <a:spcBef>
                <a:spcPct val="0"/>
              </a:spcBef>
              <a:buNone/>
            </a:pPr>
            <a:fld id="{1C3481AA-1B13-42F9-BEFB-2C7AD476D264}" type="datetime'''''''''''''''''''''-''''3''6''''''.''''''''''''5'''''''">
              <a:rPr lang="da-DK" altLang="en-US" sz="1400" smtClean="0">
                <a:cs typeface="+mn-cs"/>
              </a:rPr>
              <a:pPr marL="0" indent="0" algn="ctr">
                <a:spcBef>
                  <a:spcPct val="0"/>
                </a:spcBef>
                <a:buNone/>
              </a:pPr>
              <a:t>-36.5</a:t>
            </a:fld>
            <a:endParaRPr lang="da-DK" altLang="da-DK" sz="1400" dirty="0">
              <a:cs typeface="+mn-cs"/>
              <a:sym typeface="+mn-lt"/>
            </a:endParaRPr>
          </a:p>
        </p:txBody>
      </p:sp>
      <p:sp>
        <p:nvSpPr>
          <p:cNvPr id="74" name="Rectangle 3">
            <a:extLst>
              <a:ext uri="{FF2B5EF4-FFF2-40B4-BE49-F238E27FC236}">
                <a16:creationId xmlns:a16="http://schemas.microsoft.com/office/drawing/2014/main" id="{BEADF124-5DAA-4F82-8F44-E9DB7C651C7E}"/>
              </a:ext>
            </a:extLst>
          </p:cNvPr>
          <p:cNvSpPr>
            <a:spLocks noGrp="1" noChangeArrowheads="1"/>
          </p:cNvSpPr>
          <p:nvPr>
            <p:custDataLst>
              <p:tags r:id="rId6"/>
            </p:custDataLst>
          </p:nvPr>
        </p:nvSpPr>
        <p:spPr bwMode="gray">
          <a:xfrm>
            <a:off x="1573213" y="3868738"/>
            <a:ext cx="414338" cy="21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25400" tIns="0" rIns="25400" bIns="0" numCol="1" spcCol="0" anchor="t" anchorCtr="0" compatLnSpc="1">
            <a:prstTxWarp prst="textNoShape">
              <a:avLst/>
            </a:prstTxWarp>
            <a:noAutofit/>
          </a:bodyPr>
          <a:lstStyle>
            <a:lvl1pPr marL="190500" indent="-190500" algn="l" rtl="0" eaLnBrk="0" fontAlgn="base" hangingPunct="0">
              <a:spcBef>
                <a:spcPct val="20000"/>
              </a:spcBef>
              <a:spcAft>
                <a:spcPct val="0"/>
              </a:spcAft>
              <a:buBlip>
                <a:blip r:embed="rId29"/>
              </a:buBlip>
              <a:defRPr sz="2000">
                <a:solidFill>
                  <a:schemeClr val="tx1"/>
                </a:solidFill>
                <a:latin typeface="+mn-lt"/>
                <a:ea typeface="+mn-ea"/>
                <a:cs typeface="ＭＳ Ｐゴシック" charset="0"/>
              </a:defRPr>
            </a:lvl1pPr>
            <a:lvl2pPr marL="571500" indent="-190500" algn="l" rtl="0" eaLnBrk="0" fontAlgn="base" hangingPunct="0">
              <a:spcBef>
                <a:spcPct val="20000"/>
              </a:spcBef>
              <a:spcAft>
                <a:spcPct val="0"/>
              </a:spcAft>
              <a:buBlip>
                <a:blip r:embed="rId30"/>
              </a:buBlip>
              <a:defRPr sz="2000">
                <a:solidFill>
                  <a:schemeClr val="tx1"/>
                </a:solidFill>
                <a:latin typeface="+mn-lt"/>
                <a:ea typeface="+mn-ea"/>
              </a:defRPr>
            </a:lvl2pPr>
            <a:lvl3pPr marL="952500" indent="-190500" algn="l" rtl="0" eaLnBrk="0" fontAlgn="base" hangingPunct="0">
              <a:spcBef>
                <a:spcPct val="20000"/>
              </a:spcBef>
              <a:spcAft>
                <a:spcPct val="0"/>
              </a:spcAft>
              <a:buChar char="•"/>
              <a:defRPr>
                <a:solidFill>
                  <a:schemeClr val="tx1"/>
                </a:solidFill>
                <a:latin typeface="+mn-lt"/>
                <a:ea typeface="+mn-ea"/>
              </a:defRPr>
            </a:lvl3pPr>
            <a:lvl4pPr marL="1333500" indent="-190500" algn="l" rtl="0" eaLnBrk="0" fontAlgn="base" hangingPunct="0">
              <a:spcBef>
                <a:spcPct val="20000"/>
              </a:spcBef>
              <a:spcAft>
                <a:spcPct val="0"/>
              </a:spcAft>
              <a:buChar char="–"/>
              <a:defRPr sz="1600">
                <a:solidFill>
                  <a:schemeClr val="tx1"/>
                </a:solidFill>
                <a:latin typeface="+mn-lt"/>
                <a:ea typeface="+mn-ea"/>
              </a:defRPr>
            </a:lvl4pPr>
            <a:lvl5pPr marL="1808163" indent="-188913" algn="l" rtl="0" eaLnBrk="0" fontAlgn="base" hangingPunct="0">
              <a:spcBef>
                <a:spcPct val="20000"/>
              </a:spcBef>
              <a:spcAft>
                <a:spcPct val="0"/>
              </a:spcAft>
              <a:buChar char="»"/>
              <a:defRPr sz="1600">
                <a:solidFill>
                  <a:schemeClr val="tx1"/>
                </a:solidFill>
                <a:latin typeface="+mn-lt"/>
                <a:ea typeface="+mn-ea"/>
              </a:defRPr>
            </a:lvl5pPr>
            <a:lvl6pPr marL="2265363" indent="-188913" algn="l" rtl="0" fontAlgn="base">
              <a:spcBef>
                <a:spcPct val="20000"/>
              </a:spcBef>
              <a:spcAft>
                <a:spcPct val="0"/>
              </a:spcAft>
              <a:buChar char="»"/>
              <a:defRPr sz="1600">
                <a:solidFill>
                  <a:schemeClr val="tx1"/>
                </a:solidFill>
                <a:latin typeface="+mn-lt"/>
                <a:ea typeface="+mn-ea"/>
              </a:defRPr>
            </a:lvl6pPr>
            <a:lvl7pPr marL="2722563" indent="-188913" algn="l" rtl="0" fontAlgn="base">
              <a:spcBef>
                <a:spcPct val="20000"/>
              </a:spcBef>
              <a:spcAft>
                <a:spcPct val="0"/>
              </a:spcAft>
              <a:buChar char="»"/>
              <a:defRPr sz="1600">
                <a:solidFill>
                  <a:schemeClr val="tx1"/>
                </a:solidFill>
                <a:latin typeface="+mn-lt"/>
                <a:ea typeface="+mn-ea"/>
              </a:defRPr>
            </a:lvl7pPr>
            <a:lvl8pPr marL="3179763" indent="-188913" algn="l" rtl="0" fontAlgn="base">
              <a:spcBef>
                <a:spcPct val="20000"/>
              </a:spcBef>
              <a:spcAft>
                <a:spcPct val="0"/>
              </a:spcAft>
              <a:buChar char="»"/>
              <a:defRPr sz="1600">
                <a:solidFill>
                  <a:schemeClr val="tx1"/>
                </a:solidFill>
                <a:latin typeface="+mn-lt"/>
                <a:ea typeface="+mn-ea"/>
              </a:defRPr>
            </a:lvl8pPr>
            <a:lvl9pPr marL="3636963" indent="-188913" algn="l" rtl="0" fontAlgn="base">
              <a:spcBef>
                <a:spcPct val="20000"/>
              </a:spcBef>
              <a:spcAft>
                <a:spcPct val="0"/>
              </a:spcAft>
              <a:buChar char="»"/>
              <a:defRPr sz="1600">
                <a:solidFill>
                  <a:schemeClr val="tx1"/>
                </a:solidFill>
                <a:latin typeface="+mn-lt"/>
                <a:ea typeface="+mn-ea"/>
              </a:defRPr>
            </a:lvl9pPr>
          </a:lstStyle>
          <a:p>
            <a:pPr marL="0" indent="0" algn="ctr">
              <a:spcBef>
                <a:spcPct val="0"/>
              </a:spcBef>
              <a:buNone/>
            </a:pPr>
            <a:fld id="{9879B37D-0A20-4C90-8101-222556B8FEF4}" type="datetime'''-''''''''''''''''''''2''5''''.''''0'''''''">
              <a:rPr lang="da-DK" altLang="en-US" sz="1400" smtClean="0">
                <a:cs typeface="+mn-cs"/>
              </a:rPr>
              <a:pPr marL="0" indent="0" algn="ctr">
                <a:spcBef>
                  <a:spcPct val="0"/>
                </a:spcBef>
                <a:buNone/>
              </a:pPr>
              <a:t>-25.0</a:t>
            </a:fld>
            <a:endParaRPr lang="da-DK" altLang="da-DK" sz="1400" dirty="0">
              <a:cs typeface="+mn-cs"/>
              <a:sym typeface="+mn-lt"/>
            </a:endParaRPr>
          </a:p>
        </p:txBody>
      </p:sp>
      <p:sp>
        <p:nvSpPr>
          <p:cNvPr id="72" name="Pladsholder til tekst 7">
            <a:extLst>
              <a:ext uri="{FF2B5EF4-FFF2-40B4-BE49-F238E27FC236}">
                <a16:creationId xmlns:a16="http://schemas.microsoft.com/office/drawing/2014/main" id="{A23119E4-A4EE-4C6A-B7B0-7866E5F67D90}"/>
              </a:ext>
            </a:extLst>
          </p:cNvPr>
          <p:cNvSpPr>
            <a:spLocks noGrp="1"/>
          </p:cNvSpPr>
          <p:nvPr>
            <p:custDataLst>
              <p:tags r:id="rId7"/>
            </p:custDataLst>
          </p:nvPr>
        </p:nvSpPr>
        <p:spPr bwMode="auto">
          <a:xfrm>
            <a:off x="4568825" y="5051425"/>
            <a:ext cx="36830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buNone/>
            </a:pPr>
            <a:fld id="{94A6C6C4-4D8F-43F0-B6A5-9A7E148F966A}" type="datetime'''2''''''''''''''''''''''0''''''''1''''8'''''''''''''''''''''">
              <a:rPr lang="en-US" altLang="en-US" sz="1400" smtClean="0"/>
              <a:pPr marL="0" indent="0" algn="ctr">
                <a:lnSpc>
                  <a:spcPct val="100000"/>
                </a:lnSpc>
                <a:spcBef>
                  <a:spcPct val="0"/>
                </a:spcBef>
                <a:buNone/>
              </a:pPr>
              <a:t>2018</a:t>
            </a:fld>
            <a:endParaRPr lang="da-DK" sz="1400" dirty="0">
              <a:sym typeface="+mn-lt"/>
            </a:endParaRPr>
          </a:p>
        </p:txBody>
      </p:sp>
      <p:sp>
        <p:nvSpPr>
          <p:cNvPr id="78" name="Pladsholder til tekst 26">
            <a:extLst>
              <a:ext uri="{FF2B5EF4-FFF2-40B4-BE49-F238E27FC236}">
                <a16:creationId xmlns:a16="http://schemas.microsoft.com/office/drawing/2014/main" id="{9E456BAC-7F4D-4C83-9FD6-59D7AF680333}"/>
              </a:ext>
            </a:extLst>
          </p:cNvPr>
          <p:cNvSpPr>
            <a:spLocks noGrp="1"/>
          </p:cNvSpPr>
          <p:nvPr>
            <p:custDataLst>
              <p:tags r:id="rId8"/>
            </p:custDataLst>
          </p:nvPr>
        </p:nvSpPr>
        <p:spPr bwMode="auto">
          <a:xfrm>
            <a:off x="1595438" y="5051425"/>
            <a:ext cx="36830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buNone/>
            </a:pPr>
            <a:fld id="{732F5006-75A9-4FF2-97B5-46BF422DCDE3}" type="datetime'''''''''''''''2''''''0''''''''1''''''''''''6'">
              <a:rPr lang="en-US" altLang="en-US" sz="1400" smtClean="0"/>
              <a:pPr marL="0" indent="0" algn="ctr">
                <a:lnSpc>
                  <a:spcPct val="100000"/>
                </a:lnSpc>
                <a:spcBef>
                  <a:spcPct val="0"/>
                </a:spcBef>
                <a:buNone/>
              </a:pPr>
              <a:t>2016</a:t>
            </a:fld>
            <a:endParaRPr lang="da-DK" sz="1400" dirty="0">
              <a:sym typeface="+mn-lt"/>
            </a:endParaRPr>
          </a:p>
        </p:txBody>
      </p:sp>
      <p:sp>
        <p:nvSpPr>
          <p:cNvPr id="76" name="Pladsholder til tekst 6">
            <a:extLst>
              <a:ext uri="{FF2B5EF4-FFF2-40B4-BE49-F238E27FC236}">
                <a16:creationId xmlns:a16="http://schemas.microsoft.com/office/drawing/2014/main" id="{F48011C1-0D83-4F3E-9D79-DF4DB705C134}"/>
              </a:ext>
            </a:extLst>
          </p:cNvPr>
          <p:cNvSpPr>
            <a:spLocks noGrp="1"/>
          </p:cNvSpPr>
          <p:nvPr>
            <p:custDataLst>
              <p:tags r:id="rId9"/>
            </p:custDataLst>
          </p:nvPr>
        </p:nvSpPr>
        <p:spPr bwMode="auto">
          <a:xfrm>
            <a:off x="3081338" y="5051425"/>
            <a:ext cx="36830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buNone/>
            </a:pPr>
            <a:fld id="{248ECB50-E64C-4BB3-87D2-7C849E4B380D}" type="datetime'''''2''''''''''''01''''''''''''''''7'''''">
              <a:rPr lang="en-US" altLang="en-US" sz="1400" smtClean="0"/>
              <a:pPr marL="0" indent="0" algn="ctr">
                <a:lnSpc>
                  <a:spcPct val="100000"/>
                </a:lnSpc>
                <a:spcBef>
                  <a:spcPct val="0"/>
                </a:spcBef>
                <a:buNone/>
              </a:pPr>
              <a:t>2017</a:t>
            </a:fld>
            <a:endParaRPr lang="da-DK" sz="1400" dirty="0">
              <a:sym typeface="+mn-lt"/>
            </a:endParaRPr>
          </a:p>
        </p:txBody>
      </p:sp>
      <p:sp>
        <p:nvSpPr>
          <p:cNvPr id="73" name="Rectangle 3">
            <a:extLst>
              <a:ext uri="{FF2B5EF4-FFF2-40B4-BE49-F238E27FC236}">
                <a16:creationId xmlns:a16="http://schemas.microsoft.com/office/drawing/2014/main" id="{68FDF152-B685-4DD7-98EE-031CAE7BCE51}"/>
              </a:ext>
            </a:extLst>
          </p:cNvPr>
          <p:cNvSpPr>
            <a:spLocks noGrp="1" noChangeArrowheads="1"/>
          </p:cNvSpPr>
          <p:nvPr>
            <p:custDataLst>
              <p:tags r:id="rId10"/>
            </p:custDataLst>
          </p:nvPr>
        </p:nvSpPr>
        <p:spPr bwMode="gray">
          <a:xfrm>
            <a:off x="4546600" y="4779963"/>
            <a:ext cx="414338" cy="21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25400" tIns="0" rIns="25400" bIns="0" numCol="1" spcCol="0" anchor="t" anchorCtr="0" compatLnSpc="1">
            <a:prstTxWarp prst="textNoShape">
              <a:avLst/>
            </a:prstTxWarp>
            <a:noAutofit/>
          </a:bodyPr>
          <a:lstStyle>
            <a:lvl1pPr marL="190500" indent="-190500" algn="l" rtl="0" eaLnBrk="0" fontAlgn="base" hangingPunct="0">
              <a:spcBef>
                <a:spcPct val="20000"/>
              </a:spcBef>
              <a:spcAft>
                <a:spcPct val="0"/>
              </a:spcAft>
              <a:buBlip>
                <a:blip r:embed="rId29"/>
              </a:buBlip>
              <a:defRPr sz="2000">
                <a:solidFill>
                  <a:schemeClr val="tx1"/>
                </a:solidFill>
                <a:latin typeface="+mn-lt"/>
                <a:ea typeface="+mn-ea"/>
                <a:cs typeface="ＭＳ Ｐゴシック" charset="0"/>
              </a:defRPr>
            </a:lvl1pPr>
            <a:lvl2pPr marL="571500" indent="-190500" algn="l" rtl="0" eaLnBrk="0" fontAlgn="base" hangingPunct="0">
              <a:spcBef>
                <a:spcPct val="20000"/>
              </a:spcBef>
              <a:spcAft>
                <a:spcPct val="0"/>
              </a:spcAft>
              <a:buBlip>
                <a:blip r:embed="rId30"/>
              </a:buBlip>
              <a:defRPr sz="2000">
                <a:solidFill>
                  <a:schemeClr val="tx1"/>
                </a:solidFill>
                <a:latin typeface="+mn-lt"/>
                <a:ea typeface="+mn-ea"/>
              </a:defRPr>
            </a:lvl2pPr>
            <a:lvl3pPr marL="952500" indent="-190500" algn="l" rtl="0" eaLnBrk="0" fontAlgn="base" hangingPunct="0">
              <a:spcBef>
                <a:spcPct val="20000"/>
              </a:spcBef>
              <a:spcAft>
                <a:spcPct val="0"/>
              </a:spcAft>
              <a:buChar char="•"/>
              <a:defRPr>
                <a:solidFill>
                  <a:schemeClr val="tx1"/>
                </a:solidFill>
                <a:latin typeface="+mn-lt"/>
                <a:ea typeface="+mn-ea"/>
              </a:defRPr>
            </a:lvl3pPr>
            <a:lvl4pPr marL="1333500" indent="-190500" algn="l" rtl="0" eaLnBrk="0" fontAlgn="base" hangingPunct="0">
              <a:spcBef>
                <a:spcPct val="20000"/>
              </a:spcBef>
              <a:spcAft>
                <a:spcPct val="0"/>
              </a:spcAft>
              <a:buChar char="–"/>
              <a:defRPr sz="1600">
                <a:solidFill>
                  <a:schemeClr val="tx1"/>
                </a:solidFill>
                <a:latin typeface="+mn-lt"/>
                <a:ea typeface="+mn-ea"/>
              </a:defRPr>
            </a:lvl4pPr>
            <a:lvl5pPr marL="1808163" indent="-188913" algn="l" rtl="0" eaLnBrk="0" fontAlgn="base" hangingPunct="0">
              <a:spcBef>
                <a:spcPct val="20000"/>
              </a:spcBef>
              <a:spcAft>
                <a:spcPct val="0"/>
              </a:spcAft>
              <a:buChar char="»"/>
              <a:defRPr sz="1600">
                <a:solidFill>
                  <a:schemeClr val="tx1"/>
                </a:solidFill>
                <a:latin typeface="+mn-lt"/>
                <a:ea typeface="+mn-ea"/>
              </a:defRPr>
            </a:lvl5pPr>
            <a:lvl6pPr marL="2265363" indent="-188913" algn="l" rtl="0" fontAlgn="base">
              <a:spcBef>
                <a:spcPct val="20000"/>
              </a:spcBef>
              <a:spcAft>
                <a:spcPct val="0"/>
              </a:spcAft>
              <a:buChar char="»"/>
              <a:defRPr sz="1600">
                <a:solidFill>
                  <a:schemeClr val="tx1"/>
                </a:solidFill>
                <a:latin typeface="+mn-lt"/>
                <a:ea typeface="+mn-ea"/>
              </a:defRPr>
            </a:lvl6pPr>
            <a:lvl7pPr marL="2722563" indent="-188913" algn="l" rtl="0" fontAlgn="base">
              <a:spcBef>
                <a:spcPct val="20000"/>
              </a:spcBef>
              <a:spcAft>
                <a:spcPct val="0"/>
              </a:spcAft>
              <a:buChar char="»"/>
              <a:defRPr sz="1600">
                <a:solidFill>
                  <a:schemeClr val="tx1"/>
                </a:solidFill>
                <a:latin typeface="+mn-lt"/>
                <a:ea typeface="+mn-ea"/>
              </a:defRPr>
            </a:lvl7pPr>
            <a:lvl8pPr marL="3179763" indent="-188913" algn="l" rtl="0" fontAlgn="base">
              <a:spcBef>
                <a:spcPct val="20000"/>
              </a:spcBef>
              <a:spcAft>
                <a:spcPct val="0"/>
              </a:spcAft>
              <a:buChar char="»"/>
              <a:defRPr sz="1600">
                <a:solidFill>
                  <a:schemeClr val="tx1"/>
                </a:solidFill>
                <a:latin typeface="+mn-lt"/>
                <a:ea typeface="+mn-ea"/>
              </a:defRPr>
            </a:lvl8pPr>
            <a:lvl9pPr marL="3636963" indent="-188913" algn="l" rtl="0" fontAlgn="base">
              <a:spcBef>
                <a:spcPct val="20000"/>
              </a:spcBef>
              <a:spcAft>
                <a:spcPct val="0"/>
              </a:spcAft>
              <a:buChar char="»"/>
              <a:defRPr sz="1600">
                <a:solidFill>
                  <a:schemeClr val="tx1"/>
                </a:solidFill>
                <a:latin typeface="+mn-lt"/>
                <a:ea typeface="+mn-ea"/>
              </a:defRPr>
            </a:lvl9pPr>
          </a:lstStyle>
          <a:p>
            <a:pPr marL="0" indent="0" algn="ctr">
              <a:spcBef>
                <a:spcPct val="0"/>
              </a:spcBef>
              <a:buNone/>
            </a:pPr>
            <a:fld id="{4EA6BE02-F01B-453E-B9C5-B54AEE646D54}" type="datetime'''''''''-''''''''''''''''''4''''''''''1''''''''''''''.8'''">
              <a:rPr lang="da-DK" altLang="en-US" sz="1400" smtClean="0">
                <a:cs typeface="+mn-cs"/>
              </a:rPr>
              <a:pPr marL="0" indent="0" algn="ctr">
                <a:spcBef>
                  <a:spcPct val="0"/>
                </a:spcBef>
                <a:buNone/>
              </a:pPr>
              <a:t>-41.8</a:t>
            </a:fld>
            <a:endParaRPr lang="da-DK" altLang="da-DK" sz="1400" dirty="0">
              <a:cs typeface="+mn-cs"/>
              <a:sym typeface="+mn-lt"/>
            </a:endParaRPr>
          </a:p>
        </p:txBody>
      </p:sp>
      <p:graphicFrame>
        <p:nvGraphicFramePr>
          <p:cNvPr id="113" name="Chart 3">
            <a:extLst>
              <a:ext uri="{FF2B5EF4-FFF2-40B4-BE49-F238E27FC236}">
                <a16:creationId xmlns:a16="http://schemas.microsoft.com/office/drawing/2014/main" id="{50153AD0-9A72-4DEF-B705-1CA99D1DCEA7}"/>
              </a:ext>
            </a:extLst>
          </p:cNvPr>
          <p:cNvGraphicFramePr/>
          <p:nvPr>
            <p:custDataLst>
              <p:tags r:id="rId11"/>
            </p:custDataLst>
            <p:extLst/>
          </p:nvPr>
        </p:nvGraphicFramePr>
        <p:xfrm>
          <a:off x="6578600" y="2268538"/>
          <a:ext cx="4851400" cy="2566987"/>
        </p:xfrm>
        <a:graphic>
          <a:graphicData uri="http://schemas.openxmlformats.org/drawingml/2006/chart">
            <c:chart xmlns:c="http://schemas.openxmlformats.org/drawingml/2006/chart" xmlns:r="http://schemas.openxmlformats.org/officeDocument/2006/relationships" r:id="rId31"/>
          </a:graphicData>
        </a:graphic>
      </p:graphicFrame>
      <p:sp>
        <p:nvSpPr>
          <p:cNvPr id="199" name="Pladsholder til tekst 26">
            <a:extLst>
              <a:ext uri="{FF2B5EF4-FFF2-40B4-BE49-F238E27FC236}">
                <a16:creationId xmlns:a16="http://schemas.microsoft.com/office/drawing/2014/main" id="{3312931D-2066-47A2-842B-CEBC3A61B70C}"/>
              </a:ext>
            </a:extLst>
          </p:cNvPr>
          <p:cNvSpPr>
            <a:spLocks noGrp="1"/>
          </p:cNvSpPr>
          <p:nvPr>
            <p:custDataLst>
              <p:tags r:id="rId12"/>
            </p:custDataLst>
          </p:nvPr>
        </p:nvSpPr>
        <p:spPr bwMode="auto">
          <a:xfrm>
            <a:off x="7256463" y="5049838"/>
            <a:ext cx="36830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buNone/>
            </a:pPr>
            <a:fld id="{BF0264C4-B892-4284-B2B7-354DF89FE05D}" type="datetime'''''''''''''2''''''''''''''0''''''''''''''1''''''''''''''''6'">
              <a:rPr lang="en-US" altLang="en-US" sz="1400" smtClean="0">
                <a:solidFill>
                  <a:schemeClr val="tx2"/>
                </a:solidFill>
                <a:ea typeface="MS PGothic" panose="020B0600070205080204" pitchFamily="34" charset="-128"/>
              </a:rPr>
              <a:pPr marL="0" indent="0" algn="ctr">
                <a:lnSpc>
                  <a:spcPct val="100000"/>
                </a:lnSpc>
                <a:spcBef>
                  <a:spcPct val="0"/>
                </a:spcBef>
                <a:buNone/>
              </a:pPr>
              <a:t>2016</a:t>
            </a:fld>
            <a:endParaRPr lang="da-DK" sz="1400" dirty="0">
              <a:solidFill>
                <a:schemeClr val="tx2"/>
              </a:solidFill>
              <a:ea typeface="MS PGothic" panose="020B0600070205080204" pitchFamily="34" charset="-128"/>
              <a:sym typeface="+mn-lt"/>
            </a:endParaRPr>
          </a:p>
        </p:txBody>
      </p:sp>
      <p:sp>
        <p:nvSpPr>
          <p:cNvPr id="201" name="Pladsholder til tekst 11">
            <a:extLst>
              <a:ext uri="{FF2B5EF4-FFF2-40B4-BE49-F238E27FC236}">
                <a16:creationId xmlns:a16="http://schemas.microsoft.com/office/drawing/2014/main" id="{B72B6190-2B86-406A-A141-CD0023A6BA65}"/>
              </a:ext>
            </a:extLst>
          </p:cNvPr>
          <p:cNvSpPr>
            <a:spLocks noGrp="1"/>
          </p:cNvSpPr>
          <p:nvPr>
            <p:custDataLst>
              <p:tags r:id="rId13"/>
            </p:custDataLst>
          </p:nvPr>
        </p:nvSpPr>
        <p:spPr bwMode="auto">
          <a:xfrm>
            <a:off x="10380663" y="5049838"/>
            <a:ext cx="36830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buNone/>
            </a:pPr>
            <a:fld id="{3A082286-4E08-43E9-96B5-BB139B5FEDB2}" type="datetime'''''''''''''''''''''''''''''''2''0''''''''''1''8'''''''">
              <a:rPr lang="en-US" altLang="en-US" sz="1400" smtClean="0">
                <a:solidFill>
                  <a:schemeClr val="tx2"/>
                </a:solidFill>
                <a:ea typeface="MS PGothic" panose="020B0600070205080204" pitchFamily="34" charset="-128"/>
              </a:rPr>
              <a:pPr marL="0" indent="0" algn="ctr">
                <a:lnSpc>
                  <a:spcPct val="100000"/>
                </a:lnSpc>
                <a:spcBef>
                  <a:spcPct val="0"/>
                </a:spcBef>
                <a:buNone/>
              </a:pPr>
              <a:t>2018</a:t>
            </a:fld>
            <a:endParaRPr lang="da-DK" sz="1400" dirty="0">
              <a:solidFill>
                <a:schemeClr val="tx2"/>
              </a:solidFill>
              <a:ea typeface="MS PGothic" panose="020B0600070205080204" pitchFamily="34" charset="-128"/>
              <a:sym typeface="+mn-lt"/>
            </a:endParaRPr>
          </a:p>
        </p:txBody>
      </p:sp>
      <p:sp>
        <p:nvSpPr>
          <p:cNvPr id="200" name="Pladsholder til tekst 6">
            <a:extLst>
              <a:ext uri="{FF2B5EF4-FFF2-40B4-BE49-F238E27FC236}">
                <a16:creationId xmlns:a16="http://schemas.microsoft.com/office/drawing/2014/main" id="{1EBA7BE4-682A-415D-8A53-0089506CBF53}"/>
              </a:ext>
            </a:extLst>
          </p:cNvPr>
          <p:cNvSpPr>
            <a:spLocks noGrp="1"/>
          </p:cNvSpPr>
          <p:nvPr>
            <p:custDataLst>
              <p:tags r:id="rId14"/>
            </p:custDataLst>
          </p:nvPr>
        </p:nvSpPr>
        <p:spPr bwMode="auto">
          <a:xfrm>
            <a:off x="8818563" y="5049838"/>
            <a:ext cx="36830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buNone/>
            </a:pPr>
            <a:fld id="{3CC8F2A8-8418-4DB2-BA11-92A679950CB9}" type="datetime'''''''''''''2''0''''1''''7'''''''''''''''''''''''''''''''">
              <a:rPr lang="en-US" altLang="en-US" sz="1400" smtClean="0">
                <a:solidFill>
                  <a:schemeClr val="tx2"/>
                </a:solidFill>
                <a:ea typeface="MS PGothic" panose="020B0600070205080204" pitchFamily="34" charset="-128"/>
              </a:rPr>
              <a:pPr marL="0" indent="0" algn="ctr">
                <a:lnSpc>
                  <a:spcPct val="100000"/>
                </a:lnSpc>
                <a:spcBef>
                  <a:spcPct val="0"/>
                </a:spcBef>
                <a:buNone/>
              </a:pPr>
              <a:t>2017</a:t>
            </a:fld>
            <a:endParaRPr lang="da-DK" sz="1400" dirty="0">
              <a:solidFill>
                <a:schemeClr val="tx2"/>
              </a:solidFill>
              <a:ea typeface="MS PGothic" panose="020B0600070205080204" pitchFamily="34" charset="-128"/>
              <a:sym typeface="+mn-lt"/>
            </a:endParaRPr>
          </a:p>
        </p:txBody>
      </p:sp>
      <p:sp>
        <p:nvSpPr>
          <p:cNvPr id="204" name="Rectangle 3">
            <a:extLst>
              <a:ext uri="{FF2B5EF4-FFF2-40B4-BE49-F238E27FC236}">
                <a16:creationId xmlns:a16="http://schemas.microsoft.com/office/drawing/2014/main" id="{B30A0017-6415-49B8-BC01-15039D11AE04}"/>
              </a:ext>
            </a:extLst>
          </p:cNvPr>
          <p:cNvSpPr>
            <a:spLocks noGrp="1" noChangeArrowheads="1"/>
          </p:cNvSpPr>
          <p:nvPr>
            <p:custDataLst>
              <p:tags r:id="rId15"/>
            </p:custDataLst>
          </p:nvPr>
        </p:nvSpPr>
        <p:spPr bwMode="gray">
          <a:xfrm>
            <a:off x="7542213" y="2430463"/>
            <a:ext cx="3571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25400" tIns="0" rIns="25400" bIns="0" numCol="1" spcCol="0" anchor="b" anchorCtr="0" compatLnSpc="1">
            <a:prstTxWarp prst="textNoShape">
              <a:avLst/>
            </a:prstTxWarp>
            <a:noAutofit/>
          </a:bodyPr>
          <a:lstStyle>
            <a:lvl1pPr marL="190500" indent="-190500" algn="l" rtl="0" eaLnBrk="0" fontAlgn="base" hangingPunct="0">
              <a:spcBef>
                <a:spcPct val="20000"/>
              </a:spcBef>
              <a:spcAft>
                <a:spcPct val="0"/>
              </a:spcAft>
              <a:buBlip>
                <a:blip r:embed="rId29"/>
              </a:buBlip>
              <a:defRPr sz="2000">
                <a:solidFill>
                  <a:schemeClr val="tx1"/>
                </a:solidFill>
                <a:latin typeface="+mn-lt"/>
                <a:ea typeface="MS PGothic" pitchFamily="34" charset="-128"/>
                <a:cs typeface="+mn-cs"/>
              </a:defRPr>
            </a:lvl1pPr>
            <a:lvl2pPr marL="571500" indent="-190500" algn="l" rtl="0" eaLnBrk="0" fontAlgn="base" hangingPunct="0">
              <a:spcBef>
                <a:spcPct val="20000"/>
              </a:spcBef>
              <a:spcAft>
                <a:spcPct val="0"/>
              </a:spcAft>
              <a:buBlip>
                <a:blip r:embed="rId30"/>
              </a:buBlip>
              <a:defRPr sz="2000">
                <a:solidFill>
                  <a:schemeClr val="tx1"/>
                </a:solidFill>
                <a:latin typeface="+mn-lt"/>
                <a:ea typeface="MS PGothic" pitchFamily="34" charset="-128"/>
              </a:defRPr>
            </a:lvl2pPr>
            <a:lvl3pPr marL="952500" indent="-190500" algn="l" rtl="0" eaLnBrk="0" fontAlgn="base" hangingPunct="0">
              <a:spcBef>
                <a:spcPct val="20000"/>
              </a:spcBef>
              <a:spcAft>
                <a:spcPct val="0"/>
              </a:spcAft>
              <a:buChar char="•"/>
              <a:defRPr sz="2400">
                <a:solidFill>
                  <a:schemeClr val="tx1"/>
                </a:solidFill>
                <a:latin typeface="+mn-lt"/>
                <a:ea typeface="MS PGothic" pitchFamily="34" charset="-128"/>
              </a:defRPr>
            </a:lvl3pPr>
            <a:lvl4pPr marL="1333500" indent="-190500" algn="l" rtl="0" eaLnBrk="0" fontAlgn="base" hangingPunct="0">
              <a:spcBef>
                <a:spcPct val="20000"/>
              </a:spcBef>
              <a:spcAft>
                <a:spcPct val="0"/>
              </a:spcAft>
              <a:buChar char="–"/>
              <a:defRPr sz="1600">
                <a:solidFill>
                  <a:schemeClr val="tx1"/>
                </a:solidFill>
                <a:latin typeface="+mn-lt"/>
                <a:ea typeface="MS PGothic" pitchFamily="34" charset="-128"/>
              </a:defRPr>
            </a:lvl4pPr>
            <a:lvl5pPr marL="1808163" indent="-188913" algn="l" rtl="0" eaLnBrk="0" fontAlgn="base" hangingPunct="0">
              <a:spcBef>
                <a:spcPct val="20000"/>
              </a:spcBef>
              <a:spcAft>
                <a:spcPct val="0"/>
              </a:spcAft>
              <a:buChar char="»"/>
              <a:defRPr sz="1600">
                <a:solidFill>
                  <a:schemeClr val="tx1"/>
                </a:solidFill>
                <a:latin typeface="+mn-lt"/>
                <a:ea typeface="MS PGothic" pitchFamily="34" charset="-128"/>
              </a:defRPr>
            </a:lvl5pPr>
            <a:lvl6pPr marL="2265363" indent="-188913" algn="l" rtl="0" fontAlgn="base">
              <a:spcBef>
                <a:spcPct val="20000"/>
              </a:spcBef>
              <a:spcAft>
                <a:spcPct val="0"/>
              </a:spcAft>
              <a:buChar char="»"/>
              <a:defRPr sz="1600">
                <a:solidFill>
                  <a:schemeClr val="tx1"/>
                </a:solidFill>
                <a:latin typeface="+mn-lt"/>
                <a:ea typeface="+mn-ea"/>
              </a:defRPr>
            </a:lvl6pPr>
            <a:lvl7pPr marL="2722563" indent="-188913" algn="l" rtl="0" fontAlgn="base">
              <a:spcBef>
                <a:spcPct val="20000"/>
              </a:spcBef>
              <a:spcAft>
                <a:spcPct val="0"/>
              </a:spcAft>
              <a:buChar char="»"/>
              <a:defRPr sz="1600">
                <a:solidFill>
                  <a:schemeClr val="tx1"/>
                </a:solidFill>
                <a:latin typeface="+mn-lt"/>
                <a:ea typeface="+mn-ea"/>
              </a:defRPr>
            </a:lvl7pPr>
            <a:lvl8pPr marL="3179763" indent="-188913" algn="l" rtl="0" fontAlgn="base">
              <a:spcBef>
                <a:spcPct val="20000"/>
              </a:spcBef>
              <a:spcAft>
                <a:spcPct val="0"/>
              </a:spcAft>
              <a:buChar char="»"/>
              <a:defRPr sz="1600">
                <a:solidFill>
                  <a:schemeClr val="tx1"/>
                </a:solidFill>
                <a:latin typeface="+mn-lt"/>
                <a:ea typeface="+mn-ea"/>
              </a:defRPr>
            </a:lvl8pPr>
            <a:lvl9pPr marL="3636963" indent="-188913" algn="l" rtl="0" fontAlgn="base">
              <a:spcBef>
                <a:spcPct val="20000"/>
              </a:spcBef>
              <a:spcAft>
                <a:spcPct val="0"/>
              </a:spcAft>
              <a:buChar char="»"/>
              <a:defRPr sz="1600">
                <a:solidFill>
                  <a:schemeClr val="tx1"/>
                </a:solidFill>
                <a:latin typeface="+mn-lt"/>
                <a:ea typeface="+mn-ea"/>
              </a:defRPr>
            </a:lvl9pPr>
          </a:lstStyle>
          <a:p>
            <a:pPr marL="0" indent="0" algn="ctr">
              <a:spcBef>
                <a:spcPct val="0"/>
              </a:spcBef>
              <a:buNone/>
            </a:pPr>
            <a:fld id="{EC13CBD0-B501-4C95-A615-F5A6A6F3004F}" type="datetime'''''''''''''''35''''.''''6'''">
              <a:rPr lang="da-DK" altLang="en-US" sz="1400" smtClean="0">
                <a:solidFill>
                  <a:schemeClr val="tx2"/>
                </a:solidFill>
              </a:rPr>
              <a:pPr marL="0" indent="0" algn="ctr">
                <a:spcBef>
                  <a:spcPct val="0"/>
                </a:spcBef>
                <a:buNone/>
              </a:pPr>
              <a:t>35.6</a:t>
            </a:fld>
            <a:endParaRPr lang="da-DK" sz="1400" dirty="0">
              <a:solidFill>
                <a:schemeClr val="tx2"/>
              </a:solidFill>
              <a:sym typeface="+mn-lt"/>
            </a:endParaRPr>
          </a:p>
        </p:txBody>
      </p:sp>
      <p:sp>
        <p:nvSpPr>
          <p:cNvPr id="203" name="Rectangle 3">
            <a:extLst>
              <a:ext uri="{FF2B5EF4-FFF2-40B4-BE49-F238E27FC236}">
                <a16:creationId xmlns:a16="http://schemas.microsoft.com/office/drawing/2014/main" id="{B275893D-3203-4BE4-AFBD-6211DE37ACA6}"/>
              </a:ext>
            </a:extLst>
          </p:cNvPr>
          <p:cNvSpPr>
            <a:spLocks noGrp="1" noChangeArrowheads="1"/>
          </p:cNvSpPr>
          <p:nvPr>
            <p:custDataLst>
              <p:tags r:id="rId16"/>
            </p:custDataLst>
          </p:nvPr>
        </p:nvSpPr>
        <p:spPr bwMode="gray">
          <a:xfrm>
            <a:off x="6956425" y="4235450"/>
            <a:ext cx="4143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25400" tIns="0" rIns="25400" bIns="0" numCol="1" spcCol="0" anchor="t" anchorCtr="0" compatLnSpc="1">
            <a:prstTxWarp prst="textNoShape">
              <a:avLst/>
            </a:prstTxWarp>
            <a:noAutofit/>
          </a:bodyPr>
          <a:lstStyle>
            <a:lvl1pPr marL="190500" indent="-190500" algn="l" rtl="0" eaLnBrk="0" fontAlgn="base" hangingPunct="0">
              <a:spcBef>
                <a:spcPct val="20000"/>
              </a:spcBef>
              <a:spcAft>
                <a:spcPct val="0"/>
              </a:spcAft>
              <a:buBlip>
                <a:blip r:embed="rId29"/>
              </a:buBlip>
              <a:defRPr sz="2000">
                <a:solidFill>
                  <a:schemeClr val="tx1"/>
                </a:solidFill>
                <a:latin typeface="+mn-lt"/>
                <a:ea typeface="MS PGothic" pitchFamily="34" charset="-128"/>
                <a:cs typeface="+mn-cs"/>
              </a:defRPr>
            </a:lvl1pPr>
            <a:lvl2pPr marL="571500" indent="-190500" algn="l" rtl="0" eaLnBrk="0" fontAlgn="base" hangingPunct="0">
              <a:spcBef>
                <a:spcPct val="20000"/>
              </a:spcBef>
              <a:spcAft>
                <a:spcPct val="0"/>
              </a:spcAft>
              <a:buBlip>
                <a:blip r:embed="rId30"/>
              </a:buBlip>
              <a:defRPr sz="2000">
                <a:solidFill>
                  <a:schemeClr val="tx1"/>
                </a:solidFill>
                <a:latin typeface="+mn-lt"/>
                <a:ea typeface="MS PGothic" pitchFamily="34" charset="-128"/>
              </a:defRPr>
            </a:lvl2pPr>
            <a:lvl3pPr marL="952500" indent="-190500" algn="l" rtl="0" eaLnBrk="0" fontAlgn="base" hangingPunct="0">
              <a:spcBef>
                <a:spcPct val="20000"/>
              </a:spcBef>
              <a:spcAft>
                <a:spcPct val="0"/>
              </a:spcAft>
              <a:buChar char="•"/>
              <a:defRPr sz="2400">
                <a:solidFill>
                  <a:schemeClr val="tx1"/>
                </a:solidFill>
                <a:latin typeface="+mn-lt"/>
                <a:ea typeface="MS PGothic" pitchFamily="34" charset="-128"/>
              </a:defRPr>
            </a:lvl3pPr>
            <a:lvl4pPr marL="1333500" indent="-190500" algn="l" rtl="0" eaLnBrk="0" fontAlgn="base" hangingPunct="0">
              <a:spcBef>
                <a:spcPct val="20000"/>
              </a:spcBef>
              <a:spcAft>
                <a:spcPct val="0"/>
              </a:spcAft>
              <a:buChar char="–"/>
              <a:defRPr sz="1600">
                <a:solidFill>
                  <a:schemeClr val="tx1"/>
                </a:solidFill>
                <a:latin typeface="+mn-lt"/>
                <a:ea typeface="MS PGothic" pitchFamily="34" charset="-128"/>
              </a:defRPr>
            </a:lvl4pPr>
            <a:lvl5pPr marL="1808163" indent="-188913" algn="l" rtl="0" eaLnBrk="0" fontAlgn="base" hangingPunct="0">
              <a:spcBef>
                <a:spcPct val="20000"/>
              </a:spcBef>
              <a:spcAft>
                <a:spcPct val="0"/>
              </a:spcAft>
              <a:buChar char="»"/>
              <a:defRPr sz="1600">
                <a:solidFill>
                  <a:schemeClr val="tx1"/>
                </a:solidFill>
                <a:latin typeface="+mn-lt"/>
                <a:ea typeface="MS PGothic" pitchFamily="34" charset="-128"/>
              </a:defRPr>
            </a:lvl5pPr>
            <a:lvl6pPr marL="2265363" indent="-188913" algn="l" rtl="0" fontAlgn="base">
              <a:spcBef>
                <a:spcPct val="20000"/>
              </a:spcBef>
              <a:spcAft>
                <a:spcPct val="0"/>
              </a:spcAft>
              <a:buChar char="»"/>
              <a:defRPr sz="1600">
                <a:solidFill>
                  <a:schemeClr val="tx1"/>
                </a:solidFill>
                <a:latin typeface="+mn-lt"/>
                <a:ea typeface="+mn-ea"/>
              </a:defRPr>
            </a:lvl6pPr>
            <a:lvl7pPr marL="2722563" indent="-188913" algn="l" rtl="0" fontAlgn="base">
              <a:spcBef>
                <a:spcPct val="20000"/>
              </a:spcBef>
              <a:spcAft>
                <a:spcPct val="0"/>
              </a:spcAft>
              <a:buChar char="»"/>
              <a:defRPr sz="1600">
                <a:solidFill>
                  <a:schemeClr val="tx1"/>
                </a:solidFill>
                <a:latin typeface="+mn-lt"/>
                <a:ea typeface="+mn-ea"/>
              </a:defRPr>
            </a:lvl7pPr>
            <a:lvl8pPr marL="3179763" indent="-188913" algn="l" rtl="0" fontAlgn="base">
              <a:spcBef>
                <a:spcPct val="20000"/>
              </a:spcBef>
              <a:spcAft>
                <a:spcPct val="0"/>
              </a:spcAft>
              <a:buChar char="»"/>
              <a:defRPr sz="1600">
                <a:solidFill>
                  <a:schemeClr val="tx1"/>
                </a:solidFill>
                <a:latin typeface="+mn-lt"/>
                <a:ea typeface="+mn-ea"/>
              </a:defRPr>
            </a:lvl8pPr>
            <a:lvl9pPr marL="3636963" indent="-188913" algn="l" rtl="0" fontAlgn="base">
              <a:spcBef>
                <a:spcPct val="20000"/>
              </a:spcBef>
              <a:spcAft>
                <a:spcPct val="0"/>
              </a:spcAft>
              <a:buChar char="»"/>
              <a:defRPr sz="1600">
                <a:solidFill>
                  <a:schemeClr val="tx1"/>
                </a:solidFill>
                <a:latin typeface="+mn-lt"/>
                <a:ea typeface="+mn-ea"/>
              </a:defRPr>
            </a:lvl9pPr>
          </a:lstStyle>
          <a:p>
            <a:pPr marL="0" indent="0" algn="ctr">
              <a:spcBef>
                <a:spcPct val="0"/>
              </a:spcBef>
              <a:buNone/>
            </a:pPr>
            <a:fld id="{899783AB-EF64-4FB8-B101-EBAAAEDD8466}" type="datetime'''''''''''-''2''''''''''0.''''''''''''''''''''1'''''">
              <a:rPr lang="da-DK" altLang="en-US" sz="1400" smtClean="0">
                <a:solidFill>
                  <a:schemeClr val="tx2"/>
                </a:solidFill>
              </a:rPr>
              <a:pPr marL="0" indent="0" algn="ctr">
                <a:spcBef>
                  <a:spcPct val="0"/>
                </a:spcBef>
                <a:buNone/>
              </a:pPr>
              <a:t>-20.1</a:t>
            </a:fld>
            <a:endParaRPr lang="da-DK" sz="1400" dirty="0">
              <a:solidFill>
                <a:schemeClr val="tx2"/>
              </a:solidFill>
              <a:sym typeface="+mn-lt"/>
            </a:endParaRPr>
          </a:p>
        </p:txBody>
      </p:sp>
      <p:sp>
        <p:nvSpPr>
          <p:cNvPr id="208" name="Rectangle 3">
            <a:extLst>
              <a:ext uri="{FF2B5EF4-FFF2-40B4-BE49-F238E27FC236}">
                <a16:creationId xmlns:a16="http://schemas.microsoft.com/office/drawing/2014/main" id="{45C76B16-52AB-4D0C-BE3B-A7B0B84D1761}"/>
              </a:ext>
            </a:extLst>
          </p:cNvPr>
          <p:cNvSpPr>
            <a:spLocks noGrp="1" noChangeArrowheads="1"/>
          </p:cNvSpPr>
          <p:nvPr>
            <p:custDataLst>
              <p:tags r:id="rId17"/>
            </p:custDataLst>
          </p:nvPr>
        </p:nvSpPr>
        <p:spPr bwMode="gray">
          <a:xfrm>
            <a:off x="10080625" y="4778375"/>
            <a:ext cx="4143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25400" tIns="0" rIns="25400" bIns="0" numCol="1" spcCol="0" anchor="t" anchorCtr="0" compatLnSpc="1">
            <a:prstTxWarp prst="textNoShape">
              <a:avLst/>
            </a:prstTxWarp>
            <a:noAutofit/>
          </a:bodyPr>
          <a:lstStyle>
            <a:lvl1pPr marL="190500" indent="-190500" algn="l" rtl="0" eaLnBrk="0" fontAlgn="base" hangingPunct="0">
              <a:spcBef>
                <a:spcPct val="20000"/>
              </a:spcBef>
              <a:spcAft>
                <a:spcPct val="0"/>
              </a:spcAft>
              <a:buBlip>
                <a:blip r:embed="rId29"/>
              </a:buBlip>
              <a:defRPr sz="2000">
                <a:solidFill>
                  <a:schemeClr val="tx1"/>
                </a:solidFill>
                <a:latin typeface="+mn-lt"/>
                <a:ea typeface="MS PGothic" pitchFamily="34" charset="-128"/>
                <a:cs typeface="+mn-cs"/>
              </a:defRPr>
            </a:lvl1pPr>
            <a:lvl2pPr marL="571500" indent="-190500" algn="l" rtl="0" eaLnBrk="0" fontAlgn="base" hangingPunct="0">
              <a:spcBef>
                <a:spcPct val="20000"/>
              </a:spcBef>
              <a:spcAft>
                <a:spcPct val="0"/>
              </a:spcAft>
              <a:buBlip>
                <a:blip r:embed="rId30"/>
              </a:buBlip>
              <a:defRPr sz="2000">
                <a:solidFill>
                  <a:schemeClr val="tx1"/>
                </a:solidFill>
                <a:latin typeface="+mn-lt"/>
                <a:ea typeface="MS PGothic" pitchFamily="34" charset="-128"/>
              </a:defRPr>
            </a:lvl2pPr>
            <a:lvl3pPr marL="952500" indent="-190500" algn="l" rtl="0" eaLnBrk="0" fontAlgn="base" hangingPunct="0">
              <a:spcBef>
                <a:spcPct val="20000"/>
              </a:spcBef>
              <a:spcAft>
                <a:spcPct val="0"/>
              </a:spcAft>
              <a:buChar char="•"/>
              <a:defRPr sz="2400">
                <a:solidFill>
                  <a:schemeClr val="tx1"/>
                </a:solidFill>
                <a:latin typeface="+mn-lt"/>
                <a:ea typeface="MS PGothic" pitchFamily="34" charset="-128"/>
              </a:defRPr>
            </a:lvl3pPr>
            <a:lvl4pPr marL="1333500" indent="-190500" algn="l" rtl="0" eaLnBrk="0" fontAlgn="base" hangingPunct="0">
              <a:spcBef>
                <a:spcPct val="20000"/>
              </a:spcBef>
              <a:spcAft>
                <a:spcPct val="0"/>
              </a:spcAft>
              <a:buChar char="–"/>
              <a:defRPr sz="1600">
                <a:solidFill>
                  <a:schemeClr val="tx1"/>
                </a:solidFill>
                <a:latin typeface="+mn-lt"/>
                <a:ea typeface="MS PGothic" pitchFamily="34" charset="-128"/>
              </a:defRPr>
            </a:lvl4pPr>
            <a:lvl5pPr marL="1808163" indent="-188913" algn="l" rtl="0" eaLnBrk="0" fontAlgn="base" hangingPunct="0">
              <a:spcBef>
                <a:spcPct val="20000"/>
              </a:spcBef>
              <a:spcAft>
                <a:spcPct val="0"/>
              </a:spcAft>
              <a:buChar char="»"/>
              <a:defRPr sz="1600">
                <a:solidFill>
                  <a:schemeClr val="tx1"/>
                </a:solidFill>
                <a:latin typeface="+mn-lt"/>
                <a:ea typeface="MS PGothic" pitchFamily="34" charset="-128"/>
              </a:defRPr>
            </a:lvl5pPr>
            <a:lvl6pPr marL="2265363" indent="-188913" algn="l" rtl="0" fontAlgn="base">
              <a:spcBef>
                <a:spcPct val="20000"/>
              </a:spcBef>
              <a:spcAft>
                <a:spcPct val="0"/>
              </a:spcAft>
              <a:buChar char="»"/>
              <a:defRPr sz="1600">
                <a:solidFill>
                  <a:schemeClr val="tx1"/>
                </a:solidFill>
                <a:latin typeface="+mn-lt"/>
                <a:ea typeface="+mn-ea"/>
              </a:defRPr>
            </a:lvl6pPr>
            <a:lvl7pPr marL="2722563" indent="-188913" algn="l" rtl="0" fontAlgn="base">
              <a:spcBef>
                <a:spcPct val="20000"/>
              </a:spcBef>
              <a:spcAft>
                <a:spcPct val="0"/>
              </a:spcAft>
              <a:buChar char="»"/>
              <a:defRPr sz="1600">
                <a:solidFill>
                  <a:schemeClr val="tx1"/>
                </a:solidFill>
                <a:latin typeface="+mn-lt"/>
                <a:ea typeface="+mn-ea"/>
              </a:defRPr>
            </a:lvl7pPr>
            <a:lvl8pPr marL="3179763" indent="-188913" algn="l" rtl="0" fontAlgn="base">
              <a:spcBef>
                <a:spcPct val="20000"/>
              </a:spcBef>
              <a:spcAft>
                <a:spcPct val="0"/>
              </a:spcAft>
              <a:buChar char="»"/>
              <a:defRPr sz="1600">
                <a:solidFill>
                  <a:schemeClr val="tx1"/>
                </a:solidFill>
                <a:latin typeface="+mn-lt"/>
                <a:ea typeface="+mn-ea"/>
              </a:defRPr>
            </a:lvl8pPr>
            <a:lvl9pPr marL="3636963" indent="-188913" algn="l" rtl="0" fontAlgn="base">
              <a:spcBef>
                <a:spcPct val="20000"/>
              </a:spcBef>
              <a:spcAft>
                <a:spcPct val="0"/>
              </a:spcAft>
              <a:buChar char="»"/>
              <a:defRPr sz="1600">
                <a:solidFill>
                  <a:schemeClr val="tx1"/>
                </a:solidFill>
                <a:latin typeface="+mn-lt"/>
                <a:ea typeface="+mn-ea"/>
              </a:defRPr>
            </a:lvl9pPr>
          </a:lstStyle>
          <a:p>
            <a:pPr marL="0" indent="0" algn="ctr">
              <a:spcBef>
                <a:spcPct val="0"/>
              </a:spcBef>
              <a:buNone/>
            </a:pPr>
            <a:fld id="{1D30CC5B-53D2-45DB-AA1C-8B8D07B38356}" type="datetime'-''''''''''''''3''''9''''''.''7'''''">
              <a:rPr lang="da-DK" altLang="en-US" sz="1400" smtClean="0">
                <a:solidFill>
                  <a:schemeClr val="tx2"/>
                </a:solidFill>
              </a:rPr>
              <a:pPr marL="0" indent="0" algn="ctr">
                <a:spcBef>
                  <a:spcPct val="0"/>
                </a:spcBef>
                <a:buNone/>
              </a:pPr>
              <a:t>-39.7</a:t>
            </a:fld>
            <a:endParaRPr lang="da-DK" sz="1400" dirty="0">
              <a:solidFill>
                <a:schemeClr val="tx2"/>
              </a:solidFill>
              <a:sym typeface="+mn-lt"/>
            </a:endParaRPr>
          </a:p>
        </p:txBody>
      </p:sp>
      <p:sp>
        <p:nvSpPr>
          <p:cNvPr id="206" name="Rectangle 3">
            <a:extLst>
              <a:ext uri="{FF2B5EF4-FFF2-40B4-BE49-F238E27FC236}">
                <a16:creationId xmlns:a16="http://schemas.microsoft.com/office/drawing/2014/main" id="{EE603128-E07A-4E8A-A0B3-8DCD0D06EBB3}"/>
              </a:ext>
            </a:extLst>
          </p:cNvPr>
          <p:cNvSpPr>
            <a:spLocks noGrp="1" noChangeArrowheads="1"/>
          </p:cNvSpPr>
          <p:nvPr>
            <p:custDataLst>
              <p:tags r:id="rId18"/>
            </p:custDataLst>
          </p:nvPr>
        </p:nvSpPr>
        <p:spPr bwMode="gray">
          <a:xfrm>
            <a:off x="8518525" y="4495800"/>
            <a:ext cx="4143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25400" tIns="0" rIns="25400" bIns="0" numCol="1" spcCol="0" anchor="t" anchorCtr="0" compatLnSpc="1">
            <a:prstTxWarp prst="textNoShape">
              <a:avLst/>
            </a:prstTxWarp>
            <a:noAutofit/>
          </a:bodyPr>
          <a:lstStyle>
            <a:lvl1pPr marL="190500" indent="-190500" algn="l" rtl="0" eaLnBrk="0" fontAlgn="base" hangingPunct="0">
              <a:spcBef>
                <a:spcPct val="20000"/>
              </a:spcBef>
              <a:spcAft>
                <a:spcPct val="0"/>
              </a:spcAft>
              <a:buBlip>
                <a:blip r:embed="rId29"/>
              </a:buBlip>
              <a:defRPr sz="2000">
                <a:solidFill>
                  <a:schemeClr val="tx1"/>
                </a:solidFill>
                <a:latin typeface="+mn-lt"/>
                <a:ea typeface="MS PGothic" pitchFamily="34" charset="-128"/>
                <a:cs typeface="+mn-cs"/>
              </a:defRPr>
            </a:lvl1pPr>
            <a:lvl2pPr marL="571500" indent="-190500" algn="l" rtl="0" eaLnBrk="0" fontAlgn="base" hangingPunct="0">
              <a:spcBef>
                <a:spcPct val="20000"/>
              </a:spcBef>
              <a:spcAft>
                <a:spcPct val="0"/>
              </a:spcAft>
              <a:buBlip>
                <a:blip r:embed="rId30"/>
              </a:buBlip>
              <a:defRPr sz="2000">
                <a:solidFill>
                  <a:schemeClr val="tx1"/>
                </a:solidFill>
                <a:latin typeface="+mn-lt"/>
                <a:ea typeface="MS PGothic" pitchFamily="34" charset="-128"/>
              </a:defRPr>
            </a:lvl2pPr>
            <a:lvl3pPr marL="952500" indent="-190500" algn="l" rtl="0" eaLnBrk="0" fontAlgn="base" hangingPunct="0">
              <a:spcBef>
                <a:spcPct val="20000"/>
              </a:spcBef>
              <a:spcAft>
                <a:spcPct val="0"/>
              </a:spcAft>
              <a:buChar char="•"/>
              <a:defRPr sz="2400">
                <a:solidFill>
                  <a:schemeClr val="tx1"/>
                </a:solidFill>
                <a:latin typeface="+mn-lt"/>
                <a:ea typeface="MS PGothic" pitchFamily="34" charset="-128"/>
              </a:defRPr>
            </a:lvl3pPr>
            <a:lvl4pPr marL="1333500" indent="-190500" algn="l" rtl="0" eaLnBrk="0" fontAlgn="base" hangingPunct="0">
              <a:spcBef>
                <a:spcPct val="20000"/>
              </a:spcBef>
              <a:spcAft>
                <a:spcPct val="0"/>
              </a:spcAft>
              <a:buChar char="–"/>
              <a:defRPr sz="1600">
                <a:solidFill>
                  <a:schemeClr val="tx1"/>
                </a:solidFill>
                <a:latin typeface="+mn-lt"/>
                <a:ea typeface="MS PGothic" pitchFamily="34" charset="-128"/>
              </a:defRPr>
            </a:lvl4pPr>
            <a:lvl5pPr marL="1808163" indent="-188913" algn="l" rtl="0" eaLnBrk="0" fontAlgn="base" hangingPunct="0">
              <a:spcBef>
                <a:spcPct val="20000"/>
              </a:spcBef>
              <a:spcAft>
                <a:spcPct val="0"/>
              </a:spcAft>
              <a:buChar char="»"/>
              <a:defRPr sz="1600">
                <a:solidFill>
                  <a:schemeClr val="tx1"/>
                </a:solidFill>
                <a:latin typeface="+mn-lt"/>
                <a:ea typeface="MS PGothic" pitchFamily="34" charset="-128"/>
              </a:defRPr>
            </a:lvl5pPr>
            <a:lvl6pPr marL="2265363" indent="-188913" algn="l" rtl="0" fontAlgn="base">
              <a:spcBef>
                <a:spcPct val="20000"/>
              </a:spcBef>
              <a:spcAft>
                <a:spcPct val="0"/>
              </a:spcAft>
              <a:buChar char="»"/>
              <a:defRPr sz="1600">
                <a:solidFill>
                  <a:schemeClr val="tx1"/>
                </a:solidFill>
                <a:latin typeface="+mn-lt"/>
                <a:ea typeface="+mn-ea"/>
              </a:defRPr>
            </a:lvl6pPr>
            <a:lvl7pPr marL="2722563" indent="-188913" algn="l" rtl="0" fontAlgn="base">
              <a:spcBef>
                <a:spcPct val="20000"/>
              </a:spcBef>
              <a:spcAft>
                <a:spcPct val="0"/>
              </a:spcAft>
              <a:buChar char="»"/>
              <a:defRPr sz="1600">
                <a:solidFill>
                  <a:schemeClr val="tx1"/>
                </a:solidFill>
                <a:latin typeface="+mn-lt"/>
                <a:ea typeface="+mn-ea"/>
              </a:defRPr>
            </a:lvl7pPr>
            <a:lvl8pPr marL="3179763" indent="-188913" algn="l" rtl="0" fontAlgn="base">
              <a:spcBef>
                <a:spcPct val="20000"/>
              </a:spcBef>
              <a:spcAft>
                <a:spcPct val="0"/>
              </a:spcAft>
              <a:buChar char="»"/>
              <a:defRPr sz="1600">
                <a:solidFill>
                  <a:schemeClr val="tx1"/>
                </a:solidFill>
                <a:latin typeface="+mn-lt"/>
                <a:ea typeface="+mn-ea"/>
              </a:defRPr>
            </a:lvl8pPr>
            <a:lvl9pPr marL="3636963" indent="-188913" algn="l" rtl="0" fontAlgn="base">
              <a:spcBef>
                <a:spcPct val="20000"/>
              </a:spcBef>
              <a:spcAft>
                <a:spcPct val="0"/>
              </a:spcAft>
              <a:buChar char="»"/>
              <a:defRPr sz="1600">
                <a:solidFill>
                  <a:schemeClr val="tx1"/>
                </a:solidFill>
                <a:latin typeface="+mn-lt"/>
                <a:ea typeface="+mn-ea"/>
              </a:defRPr>
            </a:lvl9pPr>
          </a:lstStyle>
          <a:p>
            <a:pPr marL="0" indent="0" algn="ctr">
              <a:spcBef>
                <a:spcPct val="0"/>
              </a:spcBef>
              <a:buNone/>
            </a:pPr>
            <a:fld id="{DE8EB552-C8F3-4305-B2BF-F64B63F63B35}" type="datetime'''-2''''''9''''''''''''''''''.''5'''''''''''''">
              <a:rPr lang="da-DK" altLang="en-US" sz="1400" smtClean="0">
                <a:solidFill>
                  <a:schemeClr val="tx2"/>
                </a:solidFill>
              </a:rPr>
              <a:pPr marL="0" indent="0" algn="ctr">
                <a:spcBef>
                  <a:spcPct val="0"/>
                </a:spcBef>
                <a:buNone/>
              </a:pPr>
              <a:t>-29.5</a:t>
            </a:fld>
            <a:endParaRPr lang="da-DK" sz="1400" dirty="0">
              <a:solidFill>
                <a:schemeClr val="tx2"/>
              </a:solidFill>
              <a:sym typeface="+mn-lt"/>
            </a:endParaRPr>
          </a:p>
        </p:txBody>
      </p:sp>
      <p:sp>
        <p:nvSpPr>
          <p:cNvPr id="207" name="Rectangle 3">
            <a:extLst>
              <a:ext uri="{FF2B5EF4-FFF2-40B4-BE49-F238E27FC236}">
                <a16:creationId xmlns:a16="http://schemas.microsoft.com/office/drawing/2014/main" id="{BB44AF19-7FDD-4117-A056-2EB3F643B093}"/>
              </a:ext>
            </a:extLst>
          </p:cNvPr>
          <p:cNvSpPr>
            <a:spLocks noGrp="1" noChangeArrowheads="1"/>
          </p:cNvSpPr>
          <p:nvPr>
            <p:custDataLst>
              <p:tags r:id="rId19"/>
            </p:custDataLst>
          </p:nvPr>
        </p:nvSpPr>
        <p:spPr bwMode="gray">
          <a:xfrm>
            <a:off x="9104313" y="2112963"/>
            <a:ext cx="3571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25400" tIns="0" rIns="25400" bIns="0" numCol="1" spcCol="0" anchor="b" anchorCtr="0" compatLnSpc="1">
            <a:prstTxWarp prst="textNoShape">
              <a:avLst/>
            </a:prstTxWarp>
            <a:noAutofit/>
          </a:bodyPr>
          <a:lstStyle>
            <a:lvl1pPr marL="190500" indent="-190500" algn="l" rtl="0" eaLnBrk="0" fontAlgn="base" hangingPunct="0">
              <a:spcBef>
                <a:spcPct val="20000"/>
              </a:spcBef>
              <a:spcAft>
                <a:spcPct val="0"/>
              </a:spcAft>
              <a:buBlip>
                <a:blip r:embed="rId29"/>
              </a:buBlip>
              <a:defRPr sz="2000">
                <a:solidFill>
                  <a:schemeClr val="tx1"/>
                </a:solidFill>
                <a:latin typeface="+mn-lt"/>
                <a:ea typeface="MS PGothic" pitchFamily="34" charset="-128"/>
                <a:cs typeface="+mn-cs"/>
              </a:defRPr>
            </a:lvl1pPr>
            <a:lvl2pPr marL="571500" indent="-190500" algn="l" rtl="0" eaLnBrk="0" fontAlgn="base" hangingPunct="0">
              <a:spcBef>
                <a:spcPct val="20000"/>
              </a:spcBef>
              <a:spcAft>
                <a:spcPct val="0"/>
              </a:spcAft>
              <a:buBlip>
                <a:blip r:embed="rId30"/>
              </a:buBlip>
              <a:defRPr sz="2000">
                <a:solidFill>
                  <a:schemeClr val="tx1"/>
                </a:solidFill>
                <a:latin typeface="+mn-lt"/>
                <a:ea typeface="MS PGothic" pitchFamily="34" charset="-128"/>
              </a:defRPr>
            </a:lvl2pPr>
            <a:lvl3pPr marL="952500" indent="-190500" algn="l" rtl="0" eaLnBrk="0" fontAlgn="base" hangingPunct="0">
              <a:spcBef>
                <a:spcPct val="20000"/>
              </a:spcBef>
              <a:spcAft>
                <a:spcPct val="0"/>
              </a:spcAft>
              <a:buChar char="•"/>
              <a:defRPr sz="2400">
                <a:solidFill>
                  <a:schemeClr val="tx1"/>
                </a:solidFill>
                <a:latin typeface="+mn-lt"/>
                <a:ea typeface="MS PGothic" pitchFamily="34" charset="-128"/>
              </a:defRPr>
            </a:lvl3pPr>
            <a:lvl4pPr marL="1333500" indent="-190500" algn="l" rtl="0" eaLnBrk="0" fontAlgn="base" hangingPunct="0">
              <a:spcBef>
                <a:spcPct val="20000"/>
              </a:spcBef>
              <a:spcAft>
                <a:spcPct val="0"/>
              </a:spcAft>
              <a:buChar char="–"/>
              <a:defRPr sz="1600">
                <a:solidFill>
                  <a:schemeClr val="tx1"/>
                </a:solidFill>
                <a:latin typeface="+mn-lt"/>
                <a:ea typeface="MS PGothic" pitchFamily="34" charset="-128"/>
              </a:defRPr>
            </a:lvl4pPr>
            <a:lvl5pPr marL="1808163" indent="-188913" algn="l" rtl="0" eaLnBrk="0" fontAlgn="base" hangingPunct="0">
              <a:spcBef>
                <a:spcPct val="20000"/>
              </a:spcBef>
              <a:spcAft>
                <a:spcPct val="0"/>
              </a:spcAft>
              <a:buChar char="»"/>
              <a:defRPr sz="1600">
                <a:solidFill>
                  <a:schemeClr val="tx1"/>
                </a:solidFill>
                <a:latin typeface="+mn-lt"/>
                <a:ea typeface="MS PGothic" pitchFamily="34" charset="-128"/>
              </a:defRPr>
            </a:lvl5pPr>
            <a:lvl6pPr marL="2265363" indent="-188913" algn="l" rtl="0" fontAlgn="base">
              <a:spcBef>
                <a:spcPct val="20000"/>
              </a:spcBef>
              <a:spcAft>
                <a:spcPct val="0"/>
              </a:spcAft>
              <a:buChar char="»"/>
              <a:defRPr sz="1600">
                <a:solidFill>
                  <a:schemeClr val="tx1"/>
                </a:solidFill>
                <a:latin typeface="+mn-lt"/>
                <a:ea typeface="+mn-ea"/>
              </a:defRPr>
            </a:lvl6pPr>
            <a:lvl7pPr marL="2722563" indent="-188913" algn="l" rtl="0" fontAlgn="base">
              <a:spcBef>
                <a:spcPct val="20000"/>
              </a:spcBef>
              <a:spcAft>
                <a:spcPct val="0"/>
              </a:spcAft>
              <a:buChar char="»"/>
              <a:defRPr sz="1600">
                <a:solidFill>
                  <a:schemeClr val="tx1"/>
                </a:solidFill>
                <a:latin typeface="+mn-lt"/>
                <a:ea typeface="+mn-ea"/>
              </a:defRPr>
            </a:lvl7pPr>
            <a:lvl8pPr marL="3179763" indent="-188913" algn="l" rtl="0" fontAlgn="base">
              <a:spcBef>
                <a:spcPct val="20000"/>
              </a:spcBef>
              <a:spcAft>
                <a:spcPct val="0"/>
              </a:spcAft>
              <a:buChar char="»"/>
              <a:defRPr sz="1600">
                <a:solidFill>
                  <a:schemeClr val="tx1"/>
                </a:solidFill>
                <a:latin typeface="+mn-lt"/>
                <a:ea typeface="+mn-ea"/>
              </a:defRPr>
            </a:lvl8pPr>
            <a:lvl9pPr marL="3636963" indent="-188913" algn="l" rtl="0" fontAlgn="base">
              <a:spcBef>
                <a:spcPct val="20000"/>
              </a:spcBef>
              <a:spcAft>
                <a:spcPct val="0"/>
              </a:spcAft>
              <a:buChar char="»"/>
              <a:defRPr sz="1600">
                <a:solidFill>
                  <a:schemeClr val="tx1"/>
                </a:solidFill>
                <a:latin typeface="+mn-lt"/>
                <a:ea typeface="+mn-ea"/>
              </a:defRPr>
            </a:lvl9pPr>
          </a:lstStyle>
          <a:p>
            <a:pPr marL="0" indent="0" algn="ctr">
              <a:spcBef>
                <a:spcPct val="0"/>
              </a:spcBef>
              <a:buNone/>
            </a:pPr>
            <a:fld id="{69417867-1E74-4D25-8081-B42012710B06}" type="datetime'''''47''''''''.''''''''''''''''''1'''''''''''''">
              <a:rPr lang="da-DK" altLang="en-US" sz="1400" smtClean="0">
                <a:solidFill>
                  <a:schemeClr val="tx2"/>
                </a:solidFill>
              </a:rPr>
              <a:pPr marL="0" indent="0" algn="ctr">
                <a:spcBef>
                  <a:spcPct val="0"/>
                </a:spcBef>
                <a:buNone/>
              </a:pPr>
              <a:t>47.1</a:t>
            </a:fld>
            <a:endParaRPr lang="da-DK" sz="1400" dirty="0">
              <a:solidFill>
                <a:schemeClr val="tx2"/>
              </a:solidFill>
              <a:sym typeface="+mn-lt"/>
            </a:endParaRPr>
          </a:p>
        </p:txBody>
      </p:sp>
      <p:sp>
        <p:nvSpPr>
          <p:cNvPr id="205" name="Rectangle 3">
            <a:extLst>
              <a:ext uri="{FF2B5EF4-FFF2-40B4-BE49-F238E27FC236}">
                <a16:creationId xmlns:a16="http://schemas.microsoft.com/office/drawing/2014/main" id="{329DCE9B-4D0E-4C7C-844A-4F809A8F9F86}"/>
              </a:ext>
            </a:extLst>
          </p:cNvPr>
          <p:cNvSpPr>
            <a:spLocks noGrp="1" noChangeArrowheads="1"/>
          </p:cNvSpPr>
          <p:nvPr>
            <p:custDataLst>
              <p:tags r:id="rId20"/>
            </p:custDataLst>
          </p:nvPr>
        </p:nvSpPr>
        <p:spPr bwMode="gray">
          <a:xfrm>
            <a:off x="10666413" y="2124075"/>
            <a:ext cx="3571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25400" tIns="0" rIns="25400" bIns="0" numCol="1" spcCol="0" anchor="b" anchorCtr="0" compatLnSpc="1">
            <a:prstTxWarp prst="textNoShape">
              <a:avLst/>
            </a:prstTxWarp>
            <a:noAutofit/>
          </a:bodyPr>
          <a:lstStyle>
            <a:lvl1pPr marL="190500" indent="-190500" algn="l" rtl="0" eaLnBrk="0" fontAlgn="base" hangingPunct="0">
              <a:spcBef>
                <a:spcPct val="20000"/>
              </a:spcBef>
              <a:spcAft>
                <a:spcPct val="0"/>
              </a:spcAft>
              <a:buBlip>
                <a:blip r:embed="rId29"/>
              </a:buBlip>
              <a:defRPr sz="2000">
                <a:solidFill>
                  <a:schemeClr val="tx1"/>
                </a:solidFill>
                <a:latin typeface="+mn-lt"/>
                <a:ea typeface="MS PGothic" pitchFamily="34" charset="-128"/>
                <a:cs typeface="+mn-cs"/>
              </a:defRPr>
            </a:lvl1pPr>
            <a:lvl2pPr marL="571500" indent="-190500" algn="l" rtl="0" eaLnBrk="0" fontAlgn="base" hangingPunct="0">
              <a:spcBef>
                <a:spcPct val="20000"/>
              </a:spcBef>
              <a:spcAft>
                <a:spcPct val="0"/>
              </a:spcAft>
              <a:buBlip>
                <a:blip r:embed="rId30"/>
              </a:buBlip>
              <a:defRPr sz="2000">
                <a:solidFill>
                  <a:schemeClr val="tx1"/>
                </a:solidFill>
                <a:latin typeface="+mn-lt"/>
                <a:ea typeface="MS PGothic" pitchFamily="34" charset="-128"/>
              </a:defRPr>
            </a:lvl2pPr>
            <a:lvl3pPr marL="952500" indent="-190500" algn="l" rtl="0" eaLnBrk="0" fontAlgn="base" hangingPunct="0">
              <a:spcBef>
                <a:spcPct val="20000"/>
              </a:spcBef>
              <a:spcAft>
                <a:spcPct val="0"/>
              </a:spcAft>
              <a:buChar char="•"/>
              <a:defRPr sz="2400">
                <a:solidFill>
                  <a:schemeClr val="tx1"/>
                </a:solidFill>
                <a:latin typeface="+mn-lt"/>
                <a:ea typeface="MS PGothic" pitchFamily="34" charset="-128"/>
              </a:defRPr>
            </a:lvl3pPr>
            <a:lvl4pPr marL="1333500" indent="-190500" algn="l" rtl="0" eaLnBrk="0" fontAlgn="base" hangingPunct="0">
              <a:spcBef>
                <a:spcPct val="20000"/>
              </a:spcBef>
              <a:spcAft>
                <a:spcPct val="0"/>
              </a:spcAft>
              <a:buChar char="–"/>
              <a:defRPr sz="1600">
                <a:solidFill>
                  <a:schemeClr val="tx1"/>
                </a:solidFill>
                <a:latin typeface="+mn-lt"/>
                <a:ea typeface="MS PGothic" pitchFamily="34" charset="-128"/>
              </a:defRPr>
            </a:lvl4pPr>
            <a:lvl5pPr marL="1808163" indent="-188913" algn="l" rtl="0" eaLnBrk="0" fontAlgn="base" hangingPunct="0">
              <a:spcBef>
                <a:spcPct val="20000"/>
              </a:spcBef>
              <a:spcAft>
                <a:spcPct val="0"/>
              </a:spcAft>
              <a:buChar char="»"/>
              <a:defRPr sz="1600">
                <a:solidFill>
                  <a:schemeClr val="tx1"/>
                </a:solidFill>
                <a:latin typeface="+mn-lt"/>
                <a:ea typeface="MS PGothic" pitchFamily="34" charset="-128"/>
              </a:defRPr>
            </a:lvl5pPr>
            <a:lvl6pPr marL="2265363" indent="-188913" algn="l" rtl="0" fontAlgn="base">
              <a:spcBef>
                <a:spcPct val="20000"/>
              </a:spcBef>
              <a:spcAft>
                <a:spcPct val="0"/>
              </a:spcAft>
              <a:buChar char="»"/>
              <a:defRPr sz="1600">
                <a:solidFill>
                  <a:schemeClr val="tx1"/>
                </a:solidFill>
                <a:latin typeface="+mn-lt"/>
                <a:ea typeface="+mn-ea"/>
              </a:defRPr>
            </a:lvl6pPr>
            <a:lvl7pPr marL="2722563" indent="-188913" algn="l" rtl="0" fontAlgn="base">
              <a:spcBef>
                <a:spcPct val="20000"/>
              </a:spcBef>
              <a:spcAft>
                <a:spcPct val="0"/>
              </a:spcAft>
              <a:buChar char="»"/>
              <a:defRPr sz="1600">
                <a:solidFill>
                  <a:schemeClr val="tx1"/>
                </a:solidFill>
                <a:latin typeface="+mn-lt"/>
                <a:ea typeface="+mn-ea"/>
              </a:defRPr>
            </a:lvl7pPr>
            <a:lvl8pPr marL="3179763" indent="-188913" algn="l" rtl="0" fontAlgn="base">
              <a:spcBef>
                <a:spcPct val="20000"/>
              </a:spcBef>
              <a:spcAft>
                <a:spcPct val="0"/>
              </a:spcAft>
              <a:buChar char="»"/>
              <a:defRPr sz="1600">
                <a:solidFill>
                  <a:schemeClr val="tx1"/>
                </a:solidFill>
                <a:latin typeface="+mn-lt"/>
                <a:ea typeface="+mn-ea"/>
              </a:defRPr>
            </a:lvl8pPr>
            <a:lvl9pPr marL="3636963" indent="-188913" algn="l" rtl="0" fontAlgn="base">
              <a:spcBef>
                <a:spcPct val="20000"/>
              </a:spcBef>
              <a:spcAft>
                <a:spcPct val="0"/>
              </a:spcAft>
              <a:buChar char="»"/>
              <a:defRPr sz="1600">
                <a:solidFill>
                  <a:schemeClr val="tx1"/>
                </a:solidFill>
                <a:latin typeface="+mn-lt"/>
                <a:ea typeface="+mn-ea"/>
              </a:defRPr>
            </a:lvl9pPr>
          </a:lstStyle>
          <a:p>
            <a:pPr marL="0" indent="0" algn="ctr">
              <a:spcBef>
                <a:spcPct val="0"/>
              </a:spcBef>
              <a:buNone/>
            </a:pPr>
            <a:fld id="{9EE4E725-79D9-4A26-ACFF-653CE0E5577D}" type="datetime'''''''''''''''''''''''''''46''.''''''''7'">
              <a:rPr lang="da-DK" altLang="en-US" sz="1400" smtClean="0">
                <a:solidFill>
                  <a:schemeClr val="tx2"/>
                </a:solidFill>
              </a:rPr>
              <a:pPr marL="0" indent="0" algn="ctr">
                <a:spcBef>
                  <a:spcPct val="0"/>
                </a:spcBef>
                <a:buNone/>
              </a:pPr>
              <a:t>46.7</a:t>
            </a:fld>
            <a:endParaRPr lang="da-DK" sz="1400" dirty="0">
              <a:solidFill>
                <a:schemeClr val="tx2"/>
              </a:solidFill>
              <a:sym typeface="+mn-lt"/>
            </a:endParaRPr>
          </a:p>
        </p:txBody>
      </p:sp>
      <p:sp>
        <p:nvSpPr>
          <p:cNvPr id="215" name="Rektangel 214">
            <a:extLst>
              <a:ext uri="{FF2B5EF4-FFF2-40B4-BE49-F238E27FC236}">
                <a16:creationId xmlns:a16="http://schemas.microsoft.com/office/drawing/2014/main" id="{FE498BA7-FD4A-4CF9-AAF1-109478EFD0EA}"/>
              </a:ext>
            </a:extLst>
          </p:cNvPr>
          <p:cNvSpPr/>
          <p:nvPr>
            <p:custDataLst>
              <p:tags r:id="rId21"/>
            </p:custDataLst>
          </p:nvPr>
        </p:nvSpPr>
        <p:spPr bwMode="auto">
          <a:xfrm>
            <a:off x="6716713" y="1912938"/>
            <a:ext cx="196850" cy="147638"/>
          </a:xfrm>
          <a:prstGeom prst="rect">
            <a:avLst/>
          </a:prstGeom>
          <a:solidFill>
            <a:srgbClr val="9FD7FF"/>
          </a:solidFill>
          <a:ln w="22225" cap="rnd" cmpd="sng" algn="ctr">
            <a:noFill/>
            <a:prstDash val="solid"/>
            <a:round/>
            <a:headEnd type="none" w="med" len="med"/>
            <a:tailEnd type="none" w="med" len="med"/>
          </a:ln>
          <a:effectLst/>
          <a:extLst>
            <a:ext uri="{91240B29-F687-4F45-9708-019B960494DF}">
              <a14:hiddenLine xmlns:a14="http://schemas.microsoft.com/office/drawing/2010/main" w="22225" cap="rnd"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4" name="Rektangel 213">
            <a:extLst>
              <a:ext uri="{FF2B5EF4-FFF2-40B4-BE49-F238E27FC236}">
                <a16:creationId xmlns:a16="http://schemas.microsoft.com/office/drawing/2014/main" id="{8FEC86E2-6649-4C48-A9A9-71052A2CE9FB}"/>
              </a:ext>
            </a:extLst>
          </p:cNvPr>
          <p:cNvSpPr/>
          <p:nvPr>
            <p:custDataLst>
              <p:tags r:id="rId22"/>
            </p:custDataLst>
          </p:nvPr>
        </p:nvSpPr>
        <p:spPr bwMode="auto">
          <a:xfrm>
            <a:off x="6716713" y="2132013"/>
            <a:ext cx="196850" cy="147638"/>
          </a:xfrm>
          <a:prstGeom prst="rect">
            <a:avLst/>
          </a:prstGeom>
          <a:solidFill>
            <a:srgbClr val="364D6E"/>
          </a:solidFill>
          <a:ln w="22225" cap="rnd" cmpd="sng" algn="ctr">
            <a:noFill/>
            <a:prstDash val="solid"/>
            <a:round/>
            <a:headEnd type="none" w="med" len="med"/>
            <a:tailEnd type="none" w="med" len="med"/>
          </a:ln>
          <a:effectLst/>
          <a:extLst>
            <a:ext uri="{91240B29-F687-4F45-9708-019B960494DF}">
              <a14:hiddenLine xmlns:a14="http://schemas.microsoft.com/office/drawing/2010/main" w="22225" cap="rnd"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6" name="Text Placeholder 2">
            <a:extLst>
              <a:ext uri="{FF2B5EF4-FFF2-40B4-BE49-F238E27FC236}">
                <a16:creationId xmlns:a16="http://schemas.microsoft.com/office/drawing/2014/main" id="{9E6E2A6B-84B8-4F79-A7FD-7466CCEC0C6A}"/>
              </a:ext>
            </a:extLst>
          </p:cNvPr>
          <p:cNvSpPr>
            <a:spLocks noGrp="1"/>
          </p:cNvSpPr>
          <p:nvPr>
            <p:custDataLst>
              <p:tags r:id="rId23"/>
            </p:custDataLst>
          </p:nvPr>
        </p:nvSpPr>
        <p:spPr bwMode="auto">
          <a:xfrm>
            <a:off x="6964363" y="1908175"/>
            <a:ext cx="2784475"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spcBef>
                <a:spcPct val="0"/>
              </a:spcBef>
              <a:spcAft>
                <a:spcPct val="0"/>
              </a:spcAft>
              <a:buNone/>
            </a:pPr>
            <a:fld id="{DE69C9C9-B94C-4744-A450-1E6FCC832033}" type="datetime'C''ash'' flow from op''''er''ations and investmen''ts (net)'">
              <a:rPr lang="da-DK" altLang="en-US" sz="1100" smtClean="0">
                <a:ea typeface="MS PGothic" panose="020B0600070205080204" pitchFamily="34" charset="-128"/>
              </a:rPr>
              <a:pPr marL="0" indent="0">
                <a:spcBef>
                  <a:spcPct val="0"/>
                </a:spcBef>
                <a:spcAft>
                  <a:spcPct val="0"/>
                </a:spcAft>
                <a:buNone/>
              </a:pPr>
              <a:t>Cash flow from operations and investments (net)</a:t>
            </a:fld>
            <a:endParaRPr lang="da-DK" sz="1100" dirty="0">
              <a:ea typeface="MS PGothic" panose="020B0600070205080204" pitchFamily="34" charset="-128"/>
              <a:sym typeface="+mn-lt"/>
            </a:endParaRPr>
          </a:p>
        </p:txBody>
      </p:sp>
      <p:sp>
        <p:nvSpPr>
          <p:cNvPr id="217" name="Text Placeholder 2">
            <a:extLst>
              <a:ext uri="{FF2B5EF4-FFF2-40B4-BE49-F238E27FC236}">
                <a16:creationId xmlns:a16="http://schemas.microsoft.com/office/drawing/2014/main" id="{EE211991-0D1A-4AF5-A04B-38B5B20F98AC}"/>
              </a:ext>
            </a:extLst>
          </p:cNvPr>
          <p:cNvSpPr>
            <a:spLocks noGrp="1"/>
          </p:cNvSpPr>
          <p:nvPr>
            <p:custDataLst>
              <p:tags r:id="rId24"/>
            </p:custDataLst>
          </p:nvPr>
        </p:nvSpPr>
        <p:spPr bwMode="auto">
          <a:xfrm>
            <a:off x="6964363" y="2127250"/>
            <a:ext cx="1408113"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spcBef>
                <a:spcPct val="0"/>
              </a:spcBef>
              <a:spcAft>
                <a:spcPct val="0"/>
              </a:spcAft>
              <a:buNone/>
            </a:pPr>
            <a:fld id="{4FF3095B-D0DD-4120-8E17-D2531497E8C6}" type="datetime'C''''a''s''''''''''''h ''ho''''ld''i''ngs (yea''r-en''''d'')'">
              <a:rPr lang="da-DK" altLang="en-US" sz="1100" smtClean="0">
                <a:ea typeface="MS PGothic" panose="020B0600070205080204" pitchFamily="34" charset="-128"/>
              </a:rPr>
              <a:pPr marL="0" indent="0">
                <a:spcBef>
                  <a:spcPct val="0"/>
                </a:spcBef>
                <a:spcAft>
                  <a:spcPct val="0"/>
                </a:spcAft>
                <a:buNone/>
              </a:pPr>
              <a:t>Cash holdings (year-end)</a:t>
            </a:fld>
            <a:endParaRPr lang="da-DK" sz="1100" dirty="0">
              <a:ea typeface="MS PGothic" panose="020B0600070205080204" pitchFamily="34" charset="-128"/>
              <a:sym typeface="+mn-lt"/>
            </a:endParaRPr>
          </a:p>
        </p:txBody>
      </p:sp>
      <p:sp>
        <p:nvSpPr>
          <p:cNvPr id="65" name="Pladsholder til indhold 6">
            <a:extLst>
              <a:ext uri="{FF2B5EF4-FFF2-40B4-BE49-F238E27FC236}">
                <a16:creationId xmlns:a16="http://schemas.microsoft.com/office/drawing/2014/main" id="{CDA2667D-1ED0-47E2-929C-9024ED992DB8}"/>
              </a:ext>
            </a:extLst>
          </p:cNvPr>
          <p:cNvSpPr>
            <a:spLocks noGrp="1"/>
          </p:cNvSpPr>
          <p:nvPr>
            <p:ph idx="1"/>
          </p:nvPr>
        </p:nvSpPr>
        <p:spPr>
          <a:xfrm>
            <a:off x="581193" y="1435100"/>
            <a:ext cx="5043024" cy="550863"/>
          </a:xfrm>
        </p:spPr>
        <p:txBody>
          <a:bodyPr>
            <a:normAutofit/>
          </a:bodyPr>
          <a:lstStyle/>
          <a:p>
            <a:pPr marL="0" indent="0">
              <a:buNone/>
            </a:pPr>
            <a:r>
              <a:rPr lang="da-DK" b="1" dirty="0"/>
              <a:t>EBIT (</a:t>
            </a:r>
            <a:r>
              <a:rPr lang="da-DK" b="1" dirty="0" err="1"/>
              <a:t>DKKm</a:t>
            </a:r>
            <a:r>
              <a:rPr lang="da-DK" b="1" dirty="0"/>
              <a:t>)</a:t>
            </a:r>
          </a:p>
          <a:p>
            <a:endParaRPr lang="da-DK" dirty="0"/>
          </a:p>
        </p:txBody>
      </p:sp>
      <p:sp>
        <p:nvSpPr>
          <p:cNvPr id="111" name="Freeform: Shape 4">
            <a:extLst>
              <a:ext uri="{FF2B5EF4-FFF2-40B4-BE49-F238E27FC236}">
                <a16:creationId xmlns:a16="http://schemas.microsoft.com/office/drawing/2014/main" id="{D59B58BF-571D-445F-83D5-E3A272531FAF}"/>
              </a:ext>
            </a:extLst>
          </p:cNvPr>
          <p:cNvSpPr/>
          <p:nvPr/>
        </p:nvSpPr>
        <p:spPr>
          <a:xfrm>
            <a:off x="6578600" y="5496969"/>
            <a:ext cx="4851400" cy="903378"/>
          </a:xfrm>
          <a:custGeom>
            <a:avLst/>
            <a:gdLst>
              <a:gd name="connsiteX0" fmla="*/ 0 w 1597867"/>
              <a:gd name="connsiteY0" fmla="*/ 0 h 2573747"/>
              <a:gd name="connsiteX1" fmla="*/ 1597867 w 1597867"/>
              <a:gd name="connsiteY1" fmla="*/ 0 h 2573747"/>
              <a:gd name="connsiteX2" fmla="*/ 1597867 w 1597867"/>
              <a:gd name="connsiteY2" fmla="*/ 2573747 h 2573747"/>
              <a:gd name="connsiteX3" fmla="*/ 0 w 1597867"/>
              <a:gd name="connsiteY3" fmla="*/ 2573747 h 2573747"/>
              <a:gd name="connsiteX4" fmla="*/ 0 w 1597867"/>
              <a:gd name="connsiteY4" fmla="*/ 0 h 2573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867" h="2573747">
                <a:moveTo>
                  <a:pt x="0" y="0"/>
                </a:moveTo>
                <a:lnTo>
                  <a:pt x="1597867" y="0"/>
                </a:lnTo>
                <a:lnTo>
                  <a:pt x="1597867" y="2573747"/>
                </a:lnTo>
                <a:lnTo>
                  <a:pt x="0" y="2573747"/>
                </a:lnTo>
                <a:lnTo>
                  <a:pt x="0" y="0"/>
                </a:lnTo>
                <a:close/>
              </a:path>
            </a:pathLst>
          </a:custGeom>
          <a:noFill/>
          <a:ln>
            <a:noFill/>
          </a:ln>
          <a:sp3d/>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0" tIns="61722" rIns="0" bIns="0"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defTabSz="800100">
              <a:lnSpc>
                <a:spcPct val="90000"/>
              </a:lnSpc>
              <a:spcBef>
                <a:spcPct val="0"/>
              </a:spcBef>
              <a:spcAft>
                <a:spcPct val="35000"/>
              </a:spcAft>
              <a:buNone/>
            </a:pPr>
            <a:r>
              <a:rPr lang="en-US" dirty="0">
                <a:solidFill>
                  <a:schemeClr val="tx1"/>
                </a:solidFill>
                <a:latin typeface="Avenir Next Condensed Medium" panose="020B0506020202020204" pitchFamily="34" charset="0"/>
              </a:rPr>
              <a:t>Solid cash position year-end after successful private placement with DKK 40m in proceeds in Nov. 2018. </a:t>
            </a:r>
            <a:br>
              <a:rPr lang="en-US" sz="1800" b="0" i="0" kern="1200" dirty="0">
                <a:solidFill>
                  <a:schemeClr val="tx1"/>
                </a:solidFill>
                <a:latin typeface="Avenir Next Condensed Medium" panose="020B0506020202020204" pitchFamily="34" charset="0"/>
              </a:rPr>
            </a:br>
            <a:endParaRPr lang="en-US" sz="1800" b="0" i="0" kern="1200" dirty="0">
              <a:solidFill>
                <a:schemeClr val="tx1"/>
              </a:solidFill>
              <a:latin typeface="Avenir Next Condensed Medium" panose="020B0506020202020204" pitchFamily="34" charset="0"/>
            </a:endParaRPr>
          </a:p>
        </p:txBody>
      </p:sp>
      <p:sp>
        <p:nvSpPr>
          <p:cNvPr id="112" name="Pladsholder til indhold 6">
            <a:extLst>
              <a:ext uri="{FF2B5EF4-FFF2-40B4-BE49-F238E27FC236}">
                <a16:creationId xmlns:a16="http://schemas.microsoft.com/office/drawing/2014/main" id="{9BAE50C2-89EC-4CE2-B21F-8BAEB76DA3E9}"/>
              </a:ext>
            </a:extLst>
          </p:cNvPr>
          <p:cNvSpPr txBox="1">
            <a:spLocks/>
          </p:cNvSpPr>
          <p:nvPr/>
        </p:nvSpPr>
        <p:spPr>
          <a:xfrm>
            <a:off x="6204182" y="1435100"/>
            <a:ext cx="5043024" cy="550863"/>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Avenir Next Condensed" panose="020B0506020202020204" pitchFamily="34" charset="0"/>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Avenir Next Condensed" panose="020B0506020202020204" pitchFamily="34" charset="0"/>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Avenir Next Condensed" panose="020B0506020202020204" pitchFamily="34" charset="0"/>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venir Next Condensed" panose="020B0506020202020204" pitchFamily="34" charset="0"/>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venir Next Condensed" panose="020B0506020202020204"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da-DK" b="1" dirty="0"/>
              <a:t>Cash flow and cash </a:t>
            </a:r>
            <a:r>
              <a:rPr lang="da-DK" b="1" dirty="0" err="1"/>
              <a:t>holdings</a:t>
            </a:r>
            <a:r>
              <a:rPr lang="da-DK" b="1" dirty="0"/>
              <a:t> (</a:t>
            </a:r>
            <a:r>
              <a:rPr lang="da-DK" b="1" dirty="0" err="1"/>
              <a:t>DKKm</a:t>
            </a:r>
            <a:r>
              <a:rPr lang="da-DK" b="1" dirty="0"/>
              <a:t>)</a:t>
            </a:r>
          </a:p>
          <a:p>
            <a:endParaRPr lang="da-DK" dirty="0"/>
          </a:p>
        </p:txBody>
      </p:sp>
    </p:spTree>
    <p:extLst>
      <p:ext uri="{BB962C8B-B14F-4D97-AF65-F5344CB8AC3E}">
        <p14:creationId xmlns:p14="http://schemas.microsoft.com/office/powerpoint/2010/main" val="1647666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9274271F-9567-49A1-BBD8-612E601A65A2}"/>
              </a:ext>
            </a:extLst>
          </p:cNvPr>
          <p:cNvGraphicFramePr>
            <a:graphicFrameLocks noChangeAspect="1"/>
          </p:cNvGraphicFramePr>
          <p:nvPr>
            <p:custDataLst>
              <p:tags r:id="rId2"/>
            </p:custDataLst>
            <p:extLst>
              <p:ext uri="{D42A27DB-BD31-4B8C-83A1-F6EECF244321}">
                <p14:modId xmlns:p14="http://schemas.microsoft.com/office/powerpoint/2010/main" val="3040756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970" name="think-cell Slide" r:id="rId6" imgW="592" imgH="591" progId="TCLayout.ActiveDocument.1">
                  <p:embed/>
                </p:oleObj>
              </mc:Choice>
              <mc:Fallback>
                <p:oleObj name="think-cell Slide" r:id="rId6" imgW="592" imgH="591" progId="TCLayout.ActiveDocument.1">
                  <p:embed/>
                  <p:pic>
                    <p:nvPicPr>
                      <p:cNvPr id="4" name="Objekt 3" hidden="1">
                        <a:extLst>
                          <a:ext uri="{FF2B5EF4-FFF2-40B4-BE49-F238E27FC236}">
                            <a16:creationId xmlns:a16="http://schemas.microsoft.com/office/drawing/2014/main" id="{9274271F-9567-49A1-BBD8-612E601A65A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ktangel 2" hidden="1">
            <a:extLst>
              <a:ext uri="{FF2B5EF4-FFF2-40B4-BE49-F238E27FC236}">
                <a16:creationId xmlns:a16="http://schemas.microsoft.com/office/drawing/2014/main" id="{D3EEAB9A-B766-4A34-BEDC-3B02474A313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Avenir Next Condensed Demi Bold" panose="020B0506020202020204"/>
              <a:ea typeface="+mj-ea"/>
              <a:cs typeface="+mj-cs"/>
              <a:sym typeface="Avenir Next Condensed Demi Bold" panose="020B0506020202020204"/>
            </a:endParaRPr>
          </a:p>
        </p:txBody>
      </p:sp>
      <p:sp>
        <p:nvSpPr>
          <p:cNvPr id="2" name="Title 1">
            <a:extLst>
              <a:ext uri="{FF2B5EF4-FFF2-40B4-BE49-F238E27FC236}">
                <a16:creationId xmlns:a16="http://schemas.microsoft.com/office/drawing/2014/main" id="{807FF541-1CF0-6E4C-96C8-FDEB437F45EC}"/>
              </a:ext>
            </a:extLst>
          </p:cNvPr>
          <p:cNvSpPr>
            <a:spLocks noGrp="1"/>
          </p:cNvSpPr>
          <p:nvPr>
            <p:ph type="title"/>
          </p:nvPr>
        </p:nvSpPr>
        <p:spPr/>
        <p:txBody>
          <a:bodyPr>
            <a:normAutofit/>
          </a:bodyPr>
          <a:lstStyle/>
          <a:p>
            <a:r>
              <a:rPr lang="en-US" sz="2400" dirty="0"/>
              <a:t>Agenda</a:t>
            </a:r>
          </a:p>
        </p:txBody>
      </p:sp>
      <p:sp>
        <p:nvSpPr>
          <p:cNvPr id="5" name="Pladsholder til indhold 4">
            <a:extLst>
              <a:ext uri="{FF2B5EF4-FFF2-40B4-BE49-F238E27FC236}">
                <a16:creationId xmlns:a16="http://schemas.microsoft.com/office/drawing/2014/main" id="{9BB8BF26-1344-48AD-89F0-EF1CBBC58D19}"/>
              </a:ext>
            </a:extLst>
          </p:cNvPr>
          <p:cNvSpPr>
            <a:spLocks noGrp="1"/>
          </p:cNvSpPr>
          <p:nvPr>
            <p:ph idx="1"/>
          </p:nvPr>
        </p:nvSpPr>
        <p:spPr/>
        <p:txBody>
          <a:bodyPr/>
          <a:lstStyle/>
          <a:p>
            <a:pPr marL="342900" indent="-342900">
              <a:buFont typeface="+mj-lt"/>
              <a:buAutoNum type="arabicPeriod"/>
            </a:pPr>
            <a:r>
              <a:rPr lang="en-US" dirty="0"/>
              <a:t>REPORT OF THE COMPANY’S ACTIVITIES DURING THE PAST YEAR</a:t>
            </a:r>
          </a:p>
          <a:p>
            <a:pPr marL="342900" indent="-342900">
              <a:buFont typeface="+mj-lt"/>
              <a:buAutoNum type="arabicPeriod"/>
            </a:pPr>
            <a:r>
              <a:rPr lang="en-US" dirty="0"/>
              <a:t>PRESENTATION OF THE ANNUAL REPORT FOR APPROVAL AND ALLOCATION OF PROFIT OR COVERING OF LOSS</a:t>
            </a:r>
          </a:p>
          <a:p>
            <a:pPr marL="342900" indent="-342900">
              <a:buFont typeface="+mj-lt"/>
              <a:buAutoNum type="arabicPeriod"/>
            </a:pPr>
            <a:r>
              <a:rPr lang="en-US" dirty="0"/>
              <a:t>RESOLUTION TO GRANT DISCHARGE OF LIABILITY TO THE BOARD OF DIRECTORS AND EXECUTIVE MANAGEMENT </a:t>
            </a:r>
          </a:p>
          <a:p>
            <a:pPr marL="342900" indent="-342900">
              <a:buFont typeface="+mj-lt"/>
              <a:buAutoNum type="arabicPeriod"/>
            </a:pPr>
            <a:r>
              <a:rPr lang="en-US" dirty="0"/>
              <a:t>APPROVAL OF REMUNERATION FOR THE BOARD OF DIRECTORS</a:t>
            </a:r>
          </a:p>
          <a:p>
            <a:pPr marL="342900" indent="-342900">
              <a:buFont typeface="+mj-lt"/>
              <a:buAutoNum type="arabicPeriod"/>
            </a:pPr>
            <a:r>
              <a:rPr lang="en-US" dirty="0"/>
              <a:t>ELECTION OF MEMBERS TO THE BOARD OF DIRECTORS</a:t>
            </a:r>
          </a:p>
          <a:p>
            <a:pPr marL="342900" indent="-342900">
              <a:buFont typeface="+mj-lt"/>
              <a:buAutoNum type="arabicPeriod"/>
            </a:pPr>
            <a:r>
              <a:rPr lang="en-US" dirty="0"/>
              <a:t>PROPOSALS FROM THE BOARD OF DIRECTORS</a:t>
            </a:r>
          </a:p>
          <a:p>
            <a:pPr marL="342900" indent="-342900">
              <a:buFont typeface="+mj-lt"/>
              <a:buAutoNum type="arabicPeriod"/>
            </a:pPr>
            <a:r>
              <a:rPr lang="da-DK" dirty="0"/>
              <a:t>ELECTION OF AUDITOR</a:t>
            </a:r>
          </a:p>
          <a:p>
            <a:pPr marL="342900" indent="-342900">
              <a:buFont typeface="+mj-lt"/>
              <a:buAutoNum type="arabicPeriod"/>
            </a:pPr>
            <a:r>
              <a:rPr lang="da-DK" dirty="0"/>
              <a:t>ANY OTHER BUSINESS </a:t>
            </a:r>
          </a:p>
        </p:txBody>
      </p:sp>
    </p:spTree>
    <p:extLst>
      <p:ext uri="{BB962C8B-B14F-4D97-AF65-F5344CB8AC3E}">
        <p14:creationId xmlns:p14="http://schemas.microsoft.com/office/powerpoint/2010/main" val="3964439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44B9B335-F124-4CD9-AC4E-DE2B6026D72E}"/>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95" name="think-cell Slide" r:id="rId4" imgW="360" imgH="360" progId="TCLayout.ActiveDocument.1">
                  <p:embed/>
                </p:oleObj>
              </mc:Choice>
              <mc:Fallback>
                <p:oleObj name="think-cell Slide" r:id="rId4" imgW="360" imgH="360" progId="TCLayout.ActiveDocument.1">
                  <p:embed/>
                  <p:pic>
                    <p:nvPicPr>
                      <p:cNvPr id="7" name="Objekt 6" hidden="1">
                        <a:extLst>
                          <a:ext uri="{FF2B5EF4-FFF2-40B4-BE49-F238E27FC236}">
                            <a16:creationId xmlns:a16="http://schemas.microsoft.com/office/drawing/2014/main" id="{44B9B335-F124-4CD9-AC4E-DE2B6026D72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14">
            <a:extLst>
              <a:ext uri="{FF2B5EF4-FFF2-40B4-BE49-F238E27FC236}">
                <a16:creationId xmlns:a16="http://schemas.microsoft.com/office/drawing/2014/main" id="{7C974AEC-FF76-4431-878A-0AF412F7CB43}"/>
              </a:ext>
            </a:extLst>
          </p:cNvPr>
          <p:cNvPicPr>
            <a:picLocks noGrp="1"/>
          </p:cNvPicPr>
          <p:nvPr>
            <p:ph sz="half" idx="2"/>
          </p:nvPr>
        </p:nvPicPr>
        <p:blipFill rotWithShape="1">
          <a:blip r:embed="rId6">
            <a:extLst>
              <a:ext uri="{28A0092B-C50C-407E-A947-70E740481C1C}">
                <a14:useLocalDpi xmlns:a14="http://schemas.microsoft.com/office/drawing/2010/main" val="0"/>
              </a:ext>
            </a:extLst>
          </a:blip>
          <a:srcRect t="13157" r="6469" b="8024"/>
          <a:stretch/>
        </p:blipFill>
        <p:spPr>
          <a:xfrm>
            <a:off x="20" y="10"/>
            <a:ext cx="12191980" cy="6857990"/>
          </a:xfrm>
          <a:prstGeom prst="rect">
            <a:avLst/>
          </a:prstGeom>
        </p:spPr>
      </p:pic>
      <p:sp>
        <p:nvSpPr>
          <p:cNvPr id="16" name="Rektangel 15">
            <a:extLst>
              <a:ext uri="{FF2B5EF4-FFF2-40B4-BE49-F238E27FC236}">
                <a16:creationId xmlns:a16="http://schemas.microsoft.com/office/drawing/2014/main" id="{83AEBBCE-5CAF-4003-887B-31AF495B059A}"/>
              </a:ext>
            </a:extLst>
          </p:cNvPr>
          <p:cNvSpPr/>
          <p:nvPr/>
        </p:nvSpPr>
        <p:spPr>
          <a:xfrm>
            <a:off x="446534" y="614407"/>
            <a:ext cx="3693668" cy="57742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Rektangel 17">
            <a:extLst>
              <a:ext uri="{FF2B5EF4-FFF2-40B4-BE49-F238E27FC236}">
                <a16:creationId xmlns:a16="http://schemas.microsoft.com/office/drawing/2014/main" id="{D3BEF49E-E745-4173-8AD0-7BE7D0A4C4F5}"/>
              </a:ext>
            </a:extLst>
          </p:cNvPr>
          <p:cNvSpPr/>
          <p:nvPr/>
        </p:nvSpPr>
        <p:spPr>
          <a:xfrm>
            <a:off x="446534" y="465668"/>
            <a:ext cx="3693668" cy="829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A2DB2505-6A36-46F7-8A17-14D67B9B4A5A}"/>
              </a:ext>
            </a:extLst>
          </p:cNvPr>
          <p:cNvSpPr>
            <a:spLocks noGrp="1"/>
          </p:cNvSpPr>
          <p:nvPr>
            <p:ph type="title"/>
          </p:nvPr>
        </p:nvSpPr>
        <p:spPr>
          <a:xfrm>
            <a:off x="584200" y="1006956"/>
            <a:ext cx="3412067" cy="1372177"/>
          </a:xfrm>
        </p:spPr>
        <p:txBody>
          <a:bodyPr vert="horz" lIns="91440" tIns="45720" rIns="91440" bIns="45720" rtlCol="0" anchor="ctr">
            <a:normAutofit/>
          </a:bodyPr>
          <a:lstStyle/>
          <a:p>
            <a:r>
              <a:rPr lang="en-US" b="0" cap="all" dirty="0">
                <a:latin typeface="+mj-lt"/>
              </a:rPr>
              <a:t>Agenda</a:t>
            </a:r>
          </a:p>
        </p:txBody>
      </p:sp>
      <p:sp>
        <p:nvSpPr>
          <p:cNvPr id="5" name="Pladsholder til slidenummer 4">
            <a:extLst>
              <a:ext uri="{FF2B5EF4-FFF2-40B4-BE49-F238E27FC236}">
                <a16:creationId xmlns:a16="http://schemas.microsoft.com/office/drawing/2014/main" id="{EAB111CC-6920-4944-86B9-A4B5F8B1027F}"/>
              </a:ext>
            </a:extLst>
          </p:cNvPr>
          <p:cNvSpPr>
            <a:spLocks noGrp="1"/>
          </p:cNvSpPr>
          <p:nvPr>
            <p:ph type="sldNum" sz="quarter" idx="12"/>
          </p:nvPr>
        </p:nvSpPr>
        <p:spPr>
          <a:xfrm>
            <a:off x="3454400" y="766071"/>
            <a:ext cx="544874" cy="365125"/>
          </a:xfrm>
        </p:spPr>
        <p:txBody>
          <a:bodyPr vert="horz" lIns="91440" tIns="45720" rIns="91440" bIns="45720" rtlCol="0" anchor="ctr">
            <a:normAutofit/>
          </a:bodyPr>
          <a:lstStyle/>
          <a:p>
            <a:pPr algn="r">
              <a:spcAft>
                <a:spcPts val="600"/>
              </a:spcAft>
            </a:pPr>
            <a:fld id="{9CC13059-C09D-4D1B-9046-56712DF47337}" type="slidenum">
              <a:rPr lang="en-US" sz="900" smtClean="0">
                <a:solidFill>
                  <a:schemeClr val="accent2"/>
                </a:solidFill>
              </a:rPr>
              <a:pPr algn="r">
                <a:spcAft>
                  <a:spcPts val="600"/>
                </a:spcAft>
              </a:pPr>
              <a:t>20</a:t>
            </a:fld>
            <a:endParaRPr lang="en-US" sz="900">
              <a:solidFill>
                <a:schemeClr val="accent2"/>
              </a:solidFill>
            </a:endParaRPr>
          </a:p>
        </p:txBody>
      </p:sp>
      <p:sp>
        <p:nvSpPr>
          <p:cNvPr id="3" name="Pladsholder til indhold 2">
            <a:extLst>
              <a:ext uri="{FF2B5EF4-FFF2-40B4-BE49-F238E27FC236}">
                <a16:creationId xmlns:a16="http://schemas.microsoft.com/office/drawing/2014/main" id="{761D77E2-4677-4CA5-9AA6-B02281E63231}"/>
              </a:ext>
            </a:extLst>
          </p:cNvPr>
          <p:cNvSpPr>
            <a:spLocks noGrp="1"/>
          </p:cNvSpPr>
          <p:nvPr>
            <p:ph sz="half" idx="1"/>
          </p:nvPr>
        </p:nvSpPr>
        <p:spPr>
          <a:xfrm>
            <a:off x="581193" y="2438399"/>
            <a:ext cx="3116600" cy="3564467"/>
          </a:xfrm>
        </p:spPr>
        <p:txBody>
          <a:bodyPr vert="horz" lIns="91440" tIns="45720" rIns="91440" bIns="45720" rtlCol="0" anchor="ctr">
            <a:normAutofit/>
          </a:bodyPr>
          <a:lstStyle/>
          <a:p>
            <a:r>
              <a:rPr lang="en-US" dirty="0">
                <a:solidFill>
                  <a:schemeClr val="bg1"/>
                </a:solidFill>
                <a:latin typeface="+mn-lt"/>
              </a:rPr>
              <a:t>Highlights from 2018</a:t>
            </a:r>
          </a:p>
          <a:p>
            <a:r>
              <a:rPr lang="en-US" dirty="0">
                <a:solidFill>
                  <a:schemeClr val="bg1"/>
                </a:solidFill>
              </a:rPr>
              <a:t>2018 financial result</a:t>
            </a:r>
          </a:p>
          <a:p>
            <a:r>
              <a:rPr lang="en-US" b="1" dirty="0">
                <a:solidFill>
                  <a:schemeClr val="bg1"/>
                </a:solidFill>
                <a:latin typeface="+mn-lt"/>
              </a:rPr>
              <a:t>Business development of The NGAL Test™</a:t>
            </a:r>
          </a:p>
          <a:p>
            <a:r>
              <a:rPr lang="en-US" dirty="0">
                <a:solidFill>
                  <a:schemeClr val="bg1"/>
                </a:solidFill>
                <a:latin typeface="+mn-lt"/>
              </a:rPr>
              <a:t>2019 milestones and financial guidance</a:t>
            </a:r>
          </a:p>
          <a:p>
            <a:endParaRPr lang="en-US" dirty="0">
              <a:solidFill>
                <a:schemeClr val="bg1"/>
              </a:solidFill>
              <a:latin typeface="+mn-lt"/>
            </a:endParaRPr>
          </a:p>
        </p:txBody>
      </p:sp>
    </p:spTree>
    <p:extLst>
      <p:ext uri="{BB962C8B-B14F-4D97-AF65-F5344CB8AC3E}">
        <p14:creationId xmlns:p14="http://schemas.microsoft.com/office/powerpoint/2010/main" val="2097220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9274271F-9567-49A1-BBD8-612E601A65A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519" name="think-cell Slide" r:id="rId5" imgW="592" imgH="591" progId="TCLayout.ActiveDocument.1">
                  <p:embed/>
                </p:oleObj>
              </mc:Choice>
              <mc:Fallback>
                <p:oleObj name="think-cell Slide" r:id="rId5" imgW="592" imgH="591" progId="TCLayout.ActiveDocument.1">
                  <p:embed/>
                  <p:pic>
                    <p:nvPicPr>
                      <p:cNvPr id="4" name="Objekt 3" hidden="1">
                        <a:extLst>
                          <a:ext uri="{FF2B5EF4-FFF2-40B4-BE49-F238E27FC236}">
                            <a16:creationId xmlns:a16="http://schemas.microsoft.com/office/drawing/2014/main" id="{9274271F-9567-49A1-BBD8-612E601A65A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ktangel 2" hidden="1">
            <a:extLst>
              <a:ext uri="{FF2B5EF4-FFF2-40B4-BE49-F238E27FC236}">
                <a16:creationId xmlns:a16="http://schemas.microsoft.com/office/drawing/2014/main" id="{D3EEAB9A-B766-4A34-BEDC-3B02474A313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Avenir Next Condensed Demi Bold" panose="020B0506020202020204"/>
              <a:ea typeface="+mj-ea"/>
              <a:cs typeface="+mj-cs"/>
              <a:sym typeface="Avenir Next Condensed Demi Bold" panose="020B0506020202020204"/>
            </a:endParaRPr>
          </a:p>
        </p:txBody>
      </p:sp>
      <p:sp>
        <p:nvSpPr>
          <p:cNvPr id="2" name="Title 1">
            <a:extLst>
              <a:ext uri="{FF2B5EF4-FFF2-40B4-BE49-F238E27FC236}">
                <a16:creationId xmlns:a16="http://schemas.microsoft.com/office/drawing/2014/main" id="{807FF541-1CF0-6E4C-96C8-FDEB437F45EC}"/>
              </a:ext>
            </a:extLst>
          </p:cNvPr>
          <p:cNvSpPr>
            <a:spLocks noGrp="1"/>
          </p:cNvSpPr>
          <p:nvPr>
            <p:ph type="title"/>
          </p:nvPr>
        </p:nvSpPr>
        <p:spPr/>
        <p:txBody>
          <a:bodyPr/>
          <a:lstStyle/>
          <a:p>
            <a:r>
              <a:rPr lang="en-US" dirty="0"/>
              <a:t>AKI is a Major Public Health Concern</a:t>
            </a:r>
          </a:p>
        </p:txBody>
      </p:sp>
      <p:sp>
        <p:nvSpPr>
          <p:cNvPr id="20" name="Rectangle 31">
            <a:extLst>
              <a:ext uri="{FF2B5EF4-FFF2-40B4-BE49-F238E27FC236}">
                <a16:creationId xmlns:a16="http://schemas.microsoft.com/office/drawing/2014/main" id="{E71008E4-5D45-4EEF-95F3-303784D58D30}"/>
              </a:ext>
            </a:extLst>
          </p:cNvPr>
          <p:cNvSpPr/>
          <p:nvPr/>
        </p:nvSpPr>
        <p:spPr>
          <a:xfrm>
            <a:off x="442913" y="1683125"/>
            <a:ext cx="11306176" cy="84492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3">
            <a:extLst>
              <a:ext uri="{FF2B5EF4-FFF2-40B4-BE49-F238E27FC236}">
                <a16:creationId xmlns:a16="http://schemas.microsoft.com/office/drawing/2014/main" id="{67B300DE-CC9F-4E7C-8B18-F2712797F554}"/>
              </a:ext>
            </a:extLst>
          </p:cNvPr>
          <p:cNvSpPr txBox="1"/>
          <p:nvPr/>
        </p:nvSpPr>
        <p:spPr>
          <a:xfrm>
            <a:off x="606881" y="6357523"/>
            <a:ext cx="9005047" cy="415498"/>
          </a:xfrm>
          <a:prstGeom prst="rect">
            <a:avLst/>
          </a:prstGeom>
          <a:noFill/>
        </p:spPr>
        <p:txBody>
          <a:bodyPr wrap="square" rtlCol="0">
            <a:spAutoFit/>
          </a:bodyPr>
          <a:lstStyle/>
          <a:p>
            <a:pPr marL="228600" indent="-228600">
              <a:buAutoNum type="arabicParenR"/>
            </a:pPr>
            <a:r>
              <a:rPr lang="en-US" sz="700" dirty="0">
                <a:latin typeface="Arial" panose="020B0604020202020204" pitchFamily="34" charset="0"/>
              </a:rPr>
              <a:t>Increase from 2004-2014 in the rate of AKI hospitalizations among US adults without diabetes.  </a:t>
            </a:r>
            <a:r>
              <a:rPr lang="en-US" sz="700" dirty="0" err="1">
                <a:latin typeface="Arial" panose="020B0604020202020204" pitchFamily="34" charset="0"/>
              </a:rPr>
              <a:t>Pavkov</a:t>
            </a:r>
            <a:r>
              <a:rPr lang="en-US" sz="700" dirty="0">
                <a:latin typeface="Arial" panose="020B0604020202020204" pitchFamily="34" charset="0"/>
              </a:rPr>
              <a:t> ME, Trends in Hospitalizations for Acute Kidney Injury. MMWR </a:t>
            </a:r>
            <a:r>
              <a:rPr lang="en-US" sz="700" dirty="0" err="1">
                <a:latin typeface="Arial" panose="020B0604020202020204" pitchFamily="34" charset="0"/>
              </a:rPr>
              <a:t>Morb</a:t>
            </a:r>
            <a:r>
              <a:rPr lang="en-US" sz="700" dirty="0">
                <a:latin typeface="Arial" panose="020B0604020202020204" pitchFamily="34" charset="0"/>
              </a:rPr>
              <a:t> Mortal </a:t>
            </a:r>
            <a:r>
              <a:rPr lang="en-US" sz="700" dirty="0" err="1">
                <a:latin typeface="Arial" panose="020B0604020202020204" pitchFamily="34" charset="0"/>
              </a:rPr>
              <a:t>Wkly</a:t>
            </a:r>
            <a:r>
              <a:rPr lang="en-US" sz="700" dirty="0">
                <a:latin typeface="Arial" panose="020B0604020202020204" pitchFamily="34" charset="0"/>
              </a:rPr>
              <a:t> Rep 2018;67:289–293.</a:t>
            </a:r>
          </a:p>
          <a:p>
            <a:pPr marL="228600" indent="-228600">
              <a:buAutoNum type="arabicParenR"/>
            </a:pPr>
            <a:r>
              <a:rPr lang="en-US" sz="700" dirty="0" err="1">
                <a:latin typeface="Arial" panose="020B0604020202020204" pitchFamily="34" charset="0"/>
              </a:rPr>
              <a:t>Murugan</a:t>
            </a:r>
            <a:r>
              <a:rPr lang="en-US" sz="700" dirty="0">
                <a:latin typeface="Arial" panose="020B0604020202020204" pitchFamily="34" charset="0"/>
              </a:rPr>
              <a:t> R, Kellum JA. Acute kidney injury: what’s the prognosis? Nat Rev </a:t>
            </a:r>
            <a:r>
              <a:rPr lang="en-US" sz="700" dirty="0" err="1">
                <a:latin typeface="Arial" panose="020B0604020202020204" pitchFamily="34" charset="0"/>
              </a:rPr>
              <a:t>Nephrol</a:t>
            </a:r>
            <a:r>
              <a:rPr lang="en-US" sz="700" dirty="0">
                <a:latin typeface="Arial" panose="020B0604020202020204" pitchFamily="34" charset="0"/>
              </a:rPr>
              <a:t>. 2011;7:209–217.</a:t>
            </a:r>
          </a:p>
          <a:p>
            <a:pPr marL="228600" indent="-228600">
              <a:buFontTx/>
              <a:buAutoNum type="arabicParenR"/>
            </a:pPr>
            <a:r>
              <a:rPr lang="en-US" sz="700" dirty="0" err="1">
                <a:latin typeface="Arial" panose="020B0604020202020204" pitchFamily="34" charset="0"/>
              </a:rPr>
              <a:t>Chertow</a:t>
            </a:r>
            <a:r>
              <a:rPr lang="en-US" sz="700" dirty="0">
                <a:latin typeface="Arial" panose="020B0604020202020204" pitchFamily="34" charset="0"/>
              </a:rPr>
              <a:t> G, Burdick E, </a:t>
            </a:r>
            <a:r>
              <a:rPr lang="en-US" sz="700" dirty="0" err="1">
                <a:latin typeface="Arial" panose="020B0604020202020204" pitchFamily="34" charset="0"/>
              </a:rPr>
              <a:t>Honour</a:t>
            </a:r>
            <a:r>
              <a:rPr lang="en-US" sz="700" dirty="0">
                <a:latin typeface="Arial" panose="020B0604020202020204" pitchFamily="34" charset="0"/>
              </a:rPr>
              <a:t> M, Bonventre J, Bates D. Acute Kidney Injury, Mortality, Length of Stay, and Costs in Hospitalized Patients. J Am </a:t>
            </a:r>
            <a:r>
              <a:rPr lang="en-US" sz="700" dirty="0" err="1">
                <a:latin typeface="Arial" panose="020B0604020202020204" pitchFamily="34" charset="0"/>
              </a:rPr>
              <a:t>Soc</a:t>
            </a:r>
            <a:r>
              <a:rPr lang="en-US" sz="700" dirty="0">
                <a:latin typeface="Arial" panose="020B0604020202020204" pitchFamily="34" charset="0"/>
              </a:rPr>
              <a:t> </a:t>
            </a:r>
            <a:r>
              <a:rPr lang="en-US" sz="700" dirty="0" err="1">
                <a:latin typeface="Arial" panose="020B0604020202020204" pitchFamily="34" charset="0"/>
              </a:rPr>
              <a:t>Nephrol</a:t>
            </a:r>
            <a:r>
              <a:rPr lang="en-US" sz="700" dirty="0">
                <a:latin typeface="Arial" panose="020B0604020202020204" pitchFamily="34" charset="0"/>
              </a:rPr>
              <a:t> 16: 3365–3370, 2005.</a:t>
            </a:r>
          </a:p>
        </p:txBody>
      </p:sp>
      <p:sp>
        <p:nvSpPr>
          <p:cNvPr id="22" name="Up Arrow 4">
            <a:extLst>
              <a:ext uri="{FF2B5EF4-FFF2-40B4-BE49-F238E27FC236}">
                <a16:creationId xmlns:a16="http://schemas.microsoft.com/office/drawing/2014/main" id="{4B38BC7E-9524-4618-A8A0-5C1520553BC1}"/>
              </a:ext>
            </a:extLst>
          </p:cNvPr>
          <p:cNvSpPr/>
          <p:nvPr/>
        </p:nvSpPr>
        <p:spPr>
          <a:xfrm>
            <a:off x="5361838" y="2614924"/>
            <a:ext cx="1828800" cy="2548769"/>
          </a:xfrm>
          <a:prstGeom prst="upArrow">
            <a:avLst>
              <a:gd name="adj1" fmla="val 50000"/>
              <a:gd name="adj2" fmla="val 34790"/>
            </a:avLst>
          </a:prstGeom>
          <a:gradFill>
            <a:gsLst>
              <a:gs pos="71000">
                <a:schemeClr val="accent1"/>
              </a:gs>
              <a:gs pos="0">
                <a:schemeClr val="accent2"/>
              </a:gs>
              <a:gs pos="100000">
                <a:schemeClr val="accent1">
                  <a:alpha val="0"/>
                </a:schemeClr>
              </a:gs>
            </a:gsLst>
          </a:gradFill>
          <a:effectLst/>
          <a:scene3d>
            <a:camera prst="orthographicFront">
              <a:rot lat="0" lon="0" rev="0"/>
            </a:camera>
            <a:lightRig rig="threePt" dir="tl">
              <a:rot lat="0" lon="0" rev="1200000"/>
            </a:lightRig>
          </a:scene3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3" name="TextBox 8">
            <a:extLst>
              <a:ext uri="{FF2B5EF4-FFF2-40B4-BE49-F238E27FC236}">
                <a16:creationId xmlns:a16="http://schemas.microsoft.com/office/drawing/2014/main" id="{276B3842-AA46-465D-A25C-F5A7FBDA1ABB}"/>
              </a:ext>
            </a:extLst>
          </p:cNvPr>
          <p:cNvSpPr txBox="1"/>
          <p:nvPr/>
        </p:nvSpPr>
        <p:spPr>
          <a:xfrm>
            <a:off x="5662882" y="4564004"/>
            <a:ext cx="1226712" cy="461665"/>
          </a:xfrm>
          <a:prstGeom prst="rect">
            <a:avLst/>
          </a:prstGeom>
          <a:noFill/>
        </p:spPr>
        <p:txBody>
          <a:bodyPr wrap="square" rtlCol="0">
            <a:spAutoFit/>
          </a:bodyPr>
          <a:lstStyle/>
          <a:p>
            <a:pPr algn="ctr"/>
            <a:r>
              <a:rPr lang="en-US" sz="1200" b="1" dirty="0">
                <a:solidFill>
                  <a:schemeClr val="accent2"/>
                </a:solidFill>
                <a:latin typeface="Arial" panose="020B0604020202020204" pitchFamily="34" charset="0"/>
              </a:rPr>
              <a:t>Higher Mortality</a:t>
            </a:r>
          </a:p>
        </p:txBody>
      </p:sp>
      <p:sp>
        <p:nvSpPr>
          <p:cNvPr id="24" name="Rectangle 10">
            <a:extLst>
              <a:ext uri="{FF2B5EF4-FFF2-40B4-BE49-F238E27FC236}">
                <a16:creationId xmlns:a16="http://schemas.microsoft.com/office/drawing/2014/main" id="{3EA78639-656F-4940-907B-701D13F99CB2}"/>
              </a:ext>
            </a:extLst>
          </p:cNvPr>
          <p:cNvSpPr/>
          <p:nvPr/>
        </p:nvSpPr>
        <p:spPr>
          <a:xfrm>
            <a:off x="8287893" y="1701282"/>
            <a:ext cx="2941832" cy="707886"/>
          </a:xfrm>
          <a:prstGeom prst="rect">
            <a:avLst/>
          </a:prstGeom>
        </p:spPr>
        <p:txBody>
          <a:bodyPr wrap="none">
            <a:spAutoFit/>
          </a:bodyPr>
          <a:lstStyle/>
          <a:p>
            <a:pPr algn="ctr"/>
            <a:r>
              <a:rPr lang="en-US" sz="2000" b="1" dirty="0">
                <a:solidFill>
                  <a:schemeClr val="accent2"/>
                </a:solidFill>
                <a:latin typeface="Arial" panose="020B0604020202020204" pitchFamily="34" charset="0"/>
              </a:rPr>
              <a:t>$10 Billion Increase</a:t>
            </a:r>
            <a:br>
              <a:rPr lang="en-US" sz="2000" b="1" dirty="0">
                <a:solidFill>
                  <a:schemeClr val="accent2"/>
                </a:solidFill>
                <a:latin typeface="Arial" panose="020B0604020202020204" pitchFamily="34" charset="0"/>
              </a:rPr>
            </a:br>
            <a:r>
              <a:rPr lang="en-US" sz="2000" b="1" dirty="0">
                <a:solidFill>
                  <a:schemeClr val="accent2"/>
                </a:solidFill>
                <a:latin typeface="Arial" panose="020B0604020202020204" pitchFamily="34" charset="0"/>
              </a:rPr>
              <a:t>in U.S. Hospital Costs</a:t>
            </a:r>
            <a:r>
              <a:rPr lang="en-US" sz="2000" b="1" baseline="30000" dirty="0">
                <a:solidFill>
                  <a:schemeClr val="accent2"/>
                </a:solidFill>
                <a:latin typeface="Arial" panose="020B0604020202020204" pitchFamily="34" charset="0"/>
              </a:rPr>
              <a:t>3</a:t>
            </a:r>
          </a:p>
        </p:txBody>
      </p:sp>
      <p:sp>
        <p:nvSpPr>
          <p:cNvPr id="25" name="Rectangle 12">
            <a:extLst>
              <a:ext uri="{FF2B5EF4-FFF2-40B4-BE49-F238E27FC236}">
                <a16:creationId xmlns:a16="http://schemas.microsoft.com/office/drawing/2014/main" id="{06A6EE67-5C2C-4A21-8CEC-11BA9960649B}"/>
              </a:ext>
            </a:extLst>
          </p:cNvPr>
          <p:cNvSpPr/>
          <p:nvPr/>
        </p:nvSpPr>
        <p:spPr>
          <a:xfrm>
            <a:off x="4782953" y="1701282"/>
            <a:ext cx="3016343" cy="707886"/>
          </a:xfrm>
          <a:prstGeom prst="rect">
            <a:avLst/>
          </a:prstGeom>
        </p:spPr>
        <p:txBody>
          <a:bodyPr wrap="square">
            <a:spAutoFit/>
          </a:bodyPr>
          <a:lstStyle/>
          <a:p>
            <a:pPr algn="ctr"/>
            <a:r>
              <a:rPr lang="en-US" sz="2000" b="1" dirty="0">
                <a:solidFill>
                  <a:schemeClr val="accent2"/>
                </a:solidFill>
                <a:latin typeface="Arial" panose="020B0604020202020204" pitchFamily="34" charset="0"/>
              </a:rPr>
              <a:t>2 Million Deaths </a:t>
            </a:r>
            <a:br>
              <a:rPr lang="en-US" sz="2000" b="1" dirty="0">
                <a:solidFill>
                  <a:schemeClr val="accent2"/>
                </a:solidFill>
                <a:latin typeface="Arial" panose="020B0604020202020204" pitchFamily="34" charset="0"/>
              </a:rPr>
            </a:br>
            <a:r>
              <a:rPr lang="en-US" sz="2000" b="1" dirty="0">
                <a:solidFill>
                  <a:schemeClr val="accent2"/>
                </a:solidFill>
                <a:latin typeface="Arial" panose="020B0604020202020204" pitchFamily="34" charset="0"/>
              </a:rPr>
              <a:t>Each Year</a:t>
            </a:r>
            <a:r>
              <a:rPr lang="en-US" sz="2000" b="1" baseline="30000" dirty="0">
                <a:solidFill>
                  <a:schemeClr val="accent2"/>
                </a:solidFill>
                <a:latin typeface="Arial" panose="020B0604020202020204" pitchFamily="34" charset="0"/>
              </a:rPr>
              <a:t>2</a:t>
            </a:r>
          </a:p>
        </p:txBody>
      </p:sp>
      <p:sp>
        <p:nvSpPr>
          <p:cNvPr id="26" name="Rectangle 13">
            <a:extLst>
              <a:ext uri="{FF2B5EF4-FFF2-40B4-BE49-F238E27FC236}">
                <a16:creationId xmlns:a16="http://schemas.microsoft.com/office/drawing/2014/main" id="{6E8D9BBC-ADEE-4CF0-9C82-471CF7A010A5}"/>
              </a:ext>
            </a:extLst>
          </p:cNvPr>
          <p:cNvSpPr/>
          <p:nvPr/>
        </p:nvSpPr>
        <p:spPr>
          <a:xfrm>
            <a:off x="1521948" y="1701282"/>
            <a:ext cx="2888690" cy="707886"/>
          </a:xfrm>
          <a:prstGeom prst="rect">
            <a:avLst/>
          </a:prstGeom>
        </p:spPr>
        <p:txBody>
          <a:bodyPr wrap="square">
            <a:spAutoFit/>
          </a:bodyPr>
          <a:lstStyle/>
          <a:p>
            <a:pPr algn="ctr"/>
            <a:r>
              <a:rPr lang="en-US" sz="2000" b="1" dirty="0">
                <a:solidFill>
                  <a:schemeClr val="accent2"/>
                </a:solidFill>
                <a:latin typeface="Arial" panose="020B0604020202020204" pitchFamily="34" charset="0"/>
              </a:rPr>
              <a:t>230% Increase </a:t>
            </a:r>
            <a:br>
              <a:rPr lang="en-US" sz="2000" b="1" dirty="0">
                <a:solidFill>
                  <a:schemeClr val="accent2"/>
                </a:solidFill>
                <a:latin typeface="Arial" panose="020B0604020202020204" pitchFamily="34" charset="0"/>
              </a:rPr>
            </a:br>
            <a:r>
              <a:rPr lang="en-US" sz="2000" b="1" dirty="0">
                <a:solidFill>
                  <a:schemeClr val="accent2"/>
                </a:solidFill>
                <a:latin typeface="Arial" panose="020B0604020202020204" pitchFamily="34" charset="0"/>
              </a:rPr>
              <a:t>in 10 Years</a:t>
            </a:r>
            <a:r>
              <a:rPr lang="en-US" sz="2000" b="1" baseline="30000" dirty="0">
                <a:solidFill>
                  <a:schemeClr val="accent2"/>
                </a:solidFill>
                <a:latin typeface="Arial" panose="020B0604020202020204" pitchFamily="34" charset="0"/>
              </a:rPr>
              <a:t>1</a:t>
            </a:r>
          </a:p>
        </p:txBody>
      </p:sp>
      <p:sp>
        <p:nvSpPr>
          <p:cNvPr id="27" name="Up Arrow 24">
            <a:extLst>
              <a:ext uri="{FF2B5EF4-FFF2-40B4-BE49-F238E27FC236}">
                <a16:creationId xmlns:a16="http://schemas.microsoft.com/office/drawing/2014/main" id="{8668CAA0-C353-4B9E-B147-01ED8F85CF01}"/>
              </a:ext>
            </a:extLst>
          </p:cNvPr>
          <p:cNvSpPr/>
          <p:nvPr/>
        </p:nvSpPr>
        <p:spPr>
          <a:xfrm>
            <a:off x="2057115" y="2641495"/>
            <a:ext cx="1828800" cy="2548769"/>
          </a:xfrm>
          <a:prstGeom prst="upArrow">
            <a:avLst>
              <a:gd name="adj1" fmla="val 50000"/>
              <a:gd name="adj2" fmla="val 34790"/>
            </a:avLst>
          </a:prstGeom>
          <a:gradFill>
            <a:gsLst>
              <a:gs pos="71000">
                <a:schemeClr val="accent1"/>
              </a:gs>
              <a:gs pos="0">
                <a:schemeClr val="accent2"/>
              </a:gs>
              <a:gs pos="100000">
                <a:schemeClr val="accent1">
                  <a:alpha val="0"/>
                </a:schemeClr>
              </a:gs>
            </a:gsLst>
          </a:gradFill>
          <a:ln/>
          <a:effectLst/>
          <a:scene3d>
            <a:camera prst="orthographicFront">
              <a:rot lat="0" lon="0" rev="0"/>
            </a:camera>
            <a:lightRig rig="threePt" dir="tl">
              <a:rot lat="0" lon="0" rev="1200000"/>
            </a:lightRig>
          </a:scene3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accent2"/>
              </a:solidFill>
            </a:endParaRPr>
          </a:p>
        </p:txBody>
      </p:sp>
      <p:pic>
        <p:nvPicPr>
          <p:cNvPr id="28" name="Picture 27">
            <a:extLst>
              <a:ext uri="{FF2B5EF4-FFF2-40B4-BE49-F238E27FC236}">
                <a16:creationId xmlns:a16="http://schemas.microsoft.com/office/drawing/2014/main" id="{3BC72578-6498-45CB-A402-00DFB9D90D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55332" y="3674862"/>
            <a:ext cx="632366" cy="632366"/>
          </a:xfrm>
          <a:prstGeom prst="rect">
            <a:avLst/>
          </a:prstGeom>
        </p:spPr>
      </p:pic>
      <p:sp>
        <p:nvSpPr>
          <p:cNvPr id="31" name="Rectangle 32">
            <a:extLst>
              <a:ext uri="{FF2B5EF4-FFF2-40B4-BE49-F238E27FC236}">
                <a16:creationId xmlns:a16="http://schemas.microsoft.com/office/drawing/2014/main" id="{22B0E838-0BDD-4BD4-BF88-2F3D7DAD3910}"/>
              </a:ext>
            </a:extLst>
          </p:cNvPr>
          <p:cNvSpPr/>
          <p:nvPr/>
        </p:nvSpPr>
        <p:spPr>
          <a:xfrm>
            <a:off x="838892" y="1800387"/>
            <a:ext cx="1147596" cy="666849"/>
          </a:xfrm>
          <a:prstGeom prst="rect">
            <a:avLst/>
          </a:prstGeom>
        </p:spPr>
        <p:txBody>
          <a:bodyPr wrap="square">
            <a:spAutoFit/>
          </a:bodyPr>
          <a:lstStyle/>
          <a:p>
            <a:r>
              <a:rPr lang="en-US" sz="3200" b="1" baseline="30000" dirty="0">
                <a:solidFill>
                  <a:schemeClr val="accent2"/>
                </a:solidFill>
                <a:latin typeface="Arial" panose="020B0604020202020204" pitchFamily="34" charset="0"/>
              </a:rPr>
              <a:t>AKI</a:t>
            </a:r>
          </a:p>
          <a:p>
            <a:r>
              <a:rPr lang="en-US" sz="2400" b="1" baseline="30000" dirty="0">
                <a:solidFill>
                  <a:schemeClr val="accent2"/>
                </a:solidFill>
                <a:latin typeface="Arial" panose="020B0604020202020204" pitchFamily="34" charset="0"/>
              </a:rPr>
              <a:t>in U.S.</a:t>
            </a:r>
          </a:p>
        </p:txBody>
      </p:sp>
      <p:sp>
        <p:nvSpPr>
          <p:cNvPr id="32" name="Up Arrow 33">
            <a:extLst>
              <a:ext uri="{FF2B5EF4-FFF2-40B4-BE49-F238E27FC236}">
                <a16:creationId xmlns:a16="http://schemas.microsoft.com/office/drawing/2014/main" id="{05DAA486-9BE9-4F04-B1CB-27EBB930F978}"/>
              </a:ext>
            </a:extLst>
          </p:cNvPr>
          <p:cNvSpPr/>
          <p:nvPr/>
        </p:nvSpPr>
        <p:spPr>
          <a:xfrm>
            <a:off x="8792479" y="2614924"/>
            <a:ext cx="1828800" cy="2548769"/>
          </a:xfrm>
          <a:prstGeom prst="upArrow">
            <a:avLst>
              <a:gd name="adj1" fmla="val 50000"/>
              <a:gd name="adj2" fmla="val 34790"/>
            </a:avLst>
          </a:prstGeom>
          <a:gradFill>
            <a:gsLst>
              <a:gs pos="71000">
                <a:schemeClr val="accent1"/>
              </a:gs>
              <a:gs pos="0">
                <a:schemeClr val="accent2"/>
              </a:gs>
              <a:gs pos="100000">
                <a:schemeClr val="accent1">
                  <a:alpha val="0"/>
                </a:schemeClr>
              </a:gs>
            </a:gsLst>
          </a:gradFill>
          <a:ln/>
          <a:effectLst/>
          <a:scene3d>
            <a:camera prst="orthographicFront">
              <a:rot lat="0" lon="0" rev="0"/>
            </a:camera>
            <a:lightRig rig="threePt" dir="tl">
              <a:rot lat="0" lon="0" rev="1200000"/>
            </a:lightRig>
          </a:scene3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accent2"/>
              </a:solidFill>
            </a:endParaRPr>
          </a:p>
        </p:txBody>
      </p:sp>
      <p:pic>
        <p:nvPicPr>
          <p:cNvPr id="34" name="Picture 29">
            <a:extLst>
              <a:ext uri="{FF2B5EF4-FFF2-40B4-BE49-F238E27FC236}">
                <a16:creationId xmlns:a16="http://schemas.microsoft.com/office/drawing/2014/main" id="{B5235C33-68FF-4E22-82B1-B2705DEA5C6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54449" y="3577187"/>
            <a:ext cx="921005" cy="921005"/>
          </a:xfrm>
          <a:prstGeom prst="rect">
            <a:avLst/>
          </a:prstGeom>
        </p:spPr>
      </p:pic>
      <p:sp>
        <p:nvSpPr>
          <p:cNvPr id="37" name="TextBox 9">
            <a:extLst>
              <a:ext uri="{FF2B5EF4-FFF2-40B4-BE49-F238E27FC236}">
                <a16:creationId xmlns:a16="http://schemas.microsoft.com/office/drawing/2014/main" id="{032CE114-C866-4855-ACC5-2F49F33F7BAD}"/>
              </a:ext>
            </a:extLst>
          </p:cNvPr>
          <p:cNvSpPr txBox="1"/>
          <p:nvPr/>
        </p:nvSpPr>
        <p:spPr>
          <a:xfrm>
            <a:off x="2358159" y="4430846"/>
            <a:ext cx="1226712" cy="646331"/>
          </a:xfrm>
          <a:prstGeom prst="rect">
            <a:avLst/>
          </a:prstGeom>
          <a:noFill/>
        </p:spPr>
        <p:txBody>
          <a:bodyPr wrap="square" rtlCol="0">
            <a:spAutoFit/>
          </a:bodyPr>
          <a:lstStyle/>
          <a:p>
            <a:pPr algn="ctr"/>
            <a:r>
              <a:rPr lang="en-US" sz="1200" b="1" dirty="0">
                <a:solidFill>
                  <a:schemeClr val="accent2"/>
                </a:solidFill>
                <a:latin typeface="Arial" panose="020B0604020202020204" pitchFamily="34" charset="0"/>
              </a:rPr>
              <a:t>More </a:t>
            </a:r>
            <a:br>
              <a:rPr lang="en-US" sz="1200" b="1" dirty="0">
                <a:solidFill>
                  <a:schemeClr val="accent2"/>
                </a:solidFill>
                <a:latin typeface="Arial" panose="020B0604020202020204" pitchFamily="34" charset="0"/>
              </a:rPr>
            </a:br>
            <a:r>
              <a:rPr lang="en-US" sz="1200" b="1" dirty="0">
                <a:solidFill>
                  <a:schemeClr val="accent2"/>
                </a:solidFill>
                <a:latin typeface="Arial" panose="020B0604020202020204" pitchFamily="34" charset="0"/>
              </a:rPr>
              <a:t>In-hospital AKI</a:t>
            </a:r>
          </a:p>
        </p:txBody>
      </p:sp>
      <p:sp>
        <p:nvSpPr>
          <p:cNvPr id="38" name="Rectangle 11">
            <a:extLst>
              <a:ext uri="{FF2B5EF4-FFF2-40B4-BE49-F238E27FC236}">
                <a16:creationId xmlns:a16="http://schemas.microsoft.com/office/drawing/2014/main" id="{62217FC4-CBBA-4CD2-807B-898CB64C4EF4}"/>
              </a:ext>
            </a:extLst>
          </p:cNvPr>
          <p:cNvSpPr/>
          <p:nvPr/>
        </p:nvSpPr>
        <p:spPr>
          <a:xfrm>
            <a:off x="9183009" y="4620872"/>
            <a:ext cx="1060866" cy="461665"/>
          </a:xfrm>
          <a:prstGeom prst="rect">
            <a:avLst/>
          </a:prstGeom>
        </p:spPr>
        <p:txBody>
          <a:bodyPr wrap="square">
            <a:spAutoFit/>
          </a:bodyPr>
          <a:lstStyle/>
          <a:p>
            <a:pPr algn="ctr"/>
            <a:r>
              <a:rPr lang="en-US" sz="1200" b="1" dirty="0">
                <a:solidFill>
                  <a:schemeClr val="accent2"/>
                </a:solidFill>
                <a:latin typeface="Arial" panose="020B0604020202020204" pitchFamily="34" charset="0"/>
              </a:rPr>
              <a:t>Higher Costs</a:t>
            </a:r>
          </a:p>
        </p:txBody>
      </p:sp>
      <p:sp>
        <p:nvSpPr>
          <p:cNvPr id="40" name="Rectangle 35">
            <a:extLst>
              <a:ext uri="{FF2B5EF4-FFF2-40B4-BE49-F238E27FC236}">
                <a16:creationId xmlns:a16="http://schemas.microsoft.com/office/drawing/2014/main" id="{72AE2131-C747-4671-B6D9-9722DE9ADFD5}"/>
              </a:ext>
            </a:extLst>
          </p:cNvPr>
          <p:cNvSpPr/>
          <p:nvPr/>
        </p:nvSpPr>
        <p:spPr>
          <a:xfrm>
            <a:off x="1412690" y="5440545"/>
            <a:ext cx="10654552" cy="923330"/>
          </a:xfrm>
          <a:prstGeom prst="rect">
            <a:avLst/>
          </a:prstGeom>
        </p:spPr>
        <p:txBody>
          <a:bodyPr wrap="square">
            <a:spAutoFit/>
          </a:bodyPr>
          <a:lstStyle/>
          <a:p>
            <a:r>
              <a:rPr lang="en-US" dirty="0">
                <a:solidFill>
                  <a:schemeClr val="tx2"/>
                </a:solidFill>
                <a:latin typeface="Arial" panose="020B0604020202020204" pitchFamily="34" charset="0"/>
              </a:rPr>
              <a:t>AKI is common, complex and lacking diagnostic tools to help quickly identify kidney injury </a:t>
            </a:r>
            <a:br>
              <a:rPr lang="en-US" dirty="0">
                <a:solidFill>
                  <a:schemeClr val="tx2"/>
                </a:solidFill>
                <a:latin typeface="Arial" panose="020B0604020202020204" pitchFamily="34" charset="0"/>
              </a:rPr>
            </a:br>
            <a:r>
              <a:rPr lang="en-US" dirty="0">
                <a:solidFill>
                  <a:schemeClr val="tx2"/>
                </a:solidFill>
                <a:latin typeface="Arial" panose="020B0604020202020204" pitchFamily="34" charset="0"/>
              </a:rPr>
              <a:t>and aid clinicians in determining the best treatment to preserve kidney function.</a:t>
            </a:r>
            <a:endParaRPr lang="en-US" baseline="30000" dirty="0">
              <a:solidFill>
                <a:schemeClr val="tx2"/>
              </a:solidFill>
              <a:latin typeface="Arial" panose="020B0604020202020204" pitchFamily="34" charset="0"/>
            </a:endParaRPr>
          </a:p>
          <a:p>
            <a:pPr algn="ctr"/>
            <a:endParaRPr lang="en-US" dirty="0">
              <a:solidFill>
                <a:schemeClr val="tx2"/>
              </a:solidFill>
              <a:latin typeface="Arial" panose="020B0604020202020204" pitchFamily="34" charset="0"/>
            </a:endParaRPr>
          </a:p>
        </p:txBody>
      </p:sp>
      <p:sp>
        <p:nvSpPr>
          <p:cNvPr id="41" name="Rectangle 36">
            <a:extLst>
              <a:ext uri="{FF2B5EF4-FFF2-40B4-BE49-F238E27FC236}">
                <a16:creationId xmlns:a16="http://schemas.microsoft.com/office/drawing/2014/main" id="{A6424AEB-6B57-4C3F-9D1B-2B5516A68036}"/>
              </a:ext>
            </a:extLst>
          </p:cNvPr>
          <p:cNvSpPr/>
          <p:nvPr/>
        </p:nvSpPr>
        <p:spPr>
          <a:xfrm>
            <a:off x="484957" y="5514597"/>
            <a:ext cx="1147596" cy="420628"/>
          </a:xfrm>
          <a:prstGeom prst="rect">
            <a:avLst/>
          </a:prstGeom>
        </p:spPr>
        <p:txBody>
          <a:bodyPr wrap="square">
            <a:spAutoFit/>
          </a:bodyPr>
          <a:lstStyle/>
          <a:p>
            <a:r>
              <a:rPr lang="en-US" sz="3200" b="1" baseline="30000" dirty="0">
                <a:solidFill>
                  <a:schemeClr val="accent2"/>
                </a:solidFill>
                <a:latin typeface="Arial" panose="020B0604020202020204" pitchFamily="34" charset="0"/>
              </a:rPr>
              <a:t>Why?</a:t>
            </a:r>
          </a:p>
        </p:txBody>
      </p:sp>
      <p:pic>
        <p:nvPicPr>
          <p:cNvPr id="42" name="Picture 19">
            <a:extLst>
              <a:ext uri="{FF2B5EF4-FFF2-40B4-BE49-F238E27FC236}">
                <a16:creationId xmlns:a16="http://schemas.microsoft.com/office/drawing/2014/main" id="{5E6D1618-F0D0-4718-A933-01EF4F1AB2E0}"/>
              </a:ext>
            </a:extLst>
          </p:cNvPr>
          <p:cNvPicPr>
            <a:picLocks noChangeAspect="1"/>
          </p:cNvPicPr>
          <p:nvPr/>
        </p:nvPicPr>
        <p:blipFill>
          <a:blip r:embed="rId9"/>
          <a:stretch>
            <a:fillRect/>
          </a:stretch>
        </p:blipFill>
        <p:spPr>
          <a:xfrm>
            <a:off x="5937918" y="3655561"/>
            <a:ext cx="684205" cy="691850"/>
          </a:xfrm>
          <a:prstGeom prst="rect">
            <a:avLst/>
          </a:prstGeom>
        </p:spPr>
      </p:pic>
    </p:spTree>
    <p:extLst>
      <p:ext uri="{BB962C8B-B14F-4D97-AF65-F5344CB8AC3E}">
        <p14:creationId xmlns:p14="http://schemas.microsoft.com/office/powerpoint/2010/main" val="1584775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CE410F03-C634-4BBA-AFB1-E3E4D5B9353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43" name="think-cell Slide" r:id="rId5" imgW="592" imgH="591" progId="TCLayout.ActiveDocument.1">
                  <p:embed/>
                </p:oleObj>
              </mc:Choice>
              <mc:Fallback>
                <p:oleObj name="think-cell Slide" r:id="rId5" imgW="592" imgH="591" progId="TCLayout.ActiveDocument.1">
                  <p:embed/>
                  <p:pic>
                    <p:nvPicPr>
                      <p:cNvPr id="3" name="Objekt 2" hidden="1">
                        <a:extLst>
                          <a:ext uri="{FF2B5EF4-FFF2-40B4-BE49-F238E27FC236}">
                            <a16:creationId xmlns:a16="http://schemas.microsoft.com/office/drawing/2014/main" id="{CE410F03-C634-4BBA-AFB1-E3E4D5B9353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ktangel 3" hidden="1">
            <a:extLst>
              <a:ext uri="{FF2B5EF4-FFF2-40B4-BE49-F238E27FC236}">
                <a16:creationId xmlns:a16="http://schemas.microsoft.com/office/drawing/2014/main" id="{6BD941E7-66B5-40C6-9DE8-B21D98A8907F}"/>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Avenir Next Condensed Demi Bold" panose="020B0506020202020204"/>
              <a:ea typeface="+mj-ea"/>
              <a:cs typeface="+mj-cs"/>
              <a:sym typeface="Avenir Next Condensed Demi Bold" panose="020B0506020202020204"/>
            </a:endParaRPr>
          </a:p>
        </p:txBody>
      </p:sp>
      <p:sp>
        <p:nvSpPr>
          <p:cNvPr id="2" name="Title 1">
            <a:extLst>
              <a:ext uri="{FF2B5EF4-FFF2-40B4-BE49-F238E27FC236}">
                <a16:creationId xmlns:a16="http://schemas.microsoft.com/office/drawing/2014/main" id="{807FF541-1CF0-6E4C-96C8-FDEB437F45EC}"/>
              </a:ext>
            </a:extLst>
          </p:cNvPr>
          <p:cNvSpPr>
            <a:spLocks noGrp="1"/>
          </p:cNvSpPr>
          <p:nvPr>
            <p:ph type="title"/>
          </p:nvPr>
        </p:nvSpPr>
        <p:spPr/>
        <p:txBody>
          <a:bodyPr/>
          <a:lstStyle/>
          <a:p>
            <a:r>
              <a:rPr lang="en-US" dirty="0"/>
              <a:t>Strong KOL support for NGAL as mean to improve health care</a:t>
            </a:r>
          </a:p>
        </p:txBody>
      </p:sp>
      <p:pic>
        <p:nvPicPr>
          <p:cNvPr id="21" name="Picture 5">
            <a:extLst>
              <a:ext uri="{FF2B5EF4-FFF2-40B4-BE49-F238E27FC236}">
                <a16:creationId xmlns:a16="http://schemas.microsoft.com/office/drawing/2014/main" id="{139A872C-D92F-4EED-A47D-D2CE9EB222E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381" r="2381"/>
          <a:stretch/>
        </p:blipFill>
        <p:spPr>
          <a:xfrm>
            <a:off x="6096000" y="1790701"/>
            <a:ext cx="5653088" cy="4000500"/>
          </a:xfrm>
          <a:prstGeom prst="rect">
            <a:avLst/>
          </a:prstGeom>
        </p:spPr>
      </p:pic>
      <p:sp>
        <p:nvSpPr>
          <p:cNvPr id="22" name="Content Placeholder 2">
            <a:extLst>
              <a:ext uri="{FF2B5EF4-FFF2-40B4-BE49-F238E27FC236}">
                <a16:creationId xmlns:a16="http://schemas.microsoft.com/office/drawing/2014/main" id="{975E2D9D-7036-4C4F-895E-4814A97817A3}"/>
              </a:ext>
            </a:extLst>
          </p:cNvPr>
          <p:cNvSpPr txBox="1">
            <a:spLocks/>
          </p:cNvSpPr>
          <p:nvPr/>
        </p:nvSpPr>
        <p:spPr>
          <a:xfrm>
            <a:off x="450671" y="1744579"/>
            <a:ext cx="4850567" cy="4581269"/>
          </a:xfrm>
          <a:prstGeom prst="rect">
            <a:avLst/>
          </a:prstGeom>
        </p:spPr>
        <p:txBody>
          <a:bodyPr vert="horz" lIns="91440" tIns="45720" rIns="91440" bIns="45720" rtlCol="0" anchor="t">
            <a:normAutofit fontScale="92500" lnSpcReduction="10000"/>
          </a:bodyPr>
          <a:lstStyle>
            <a:lvl1pPr marL="306000" indent="-306000" defTabSz="457200">
              <a:spcBef>
                <a:spcPct val="20000"/>
              </a:spcBef>
              <a:spcAft>
                <a:spcPts val="600"/>
              </a:spcAft>
              <a:buClr>
                <a:schemeClr val="accent2"/>
              </a:buClr>
              <a:buSzPct val="92000"/>
              <a:buFont typeface="Wingdings 2" panose="05020102010507070707" pitchFamily="18" charset="2"/>
              <a:buChar char=""/>
              <a:defRPr>
                <a:solidFill>
                  <a:schemeClr val="tx2"/>
                </a:solidFill>
                <a:latin typeface="Avenir Next Condensed" panose="020B0506020202020204" pitchFamily="34" charset="0"/>
              </a:defRPr>
            </a:lvl1pPr>
            <a:lvl2pPr marL="630000" indent="-306000" defTabSz="457200">
              <a:spcBef>
                <a:spcPct val="20000"/>
              </a:spcBef>
              <a:spcAft>
                <a:spcPts val="600"/>
              </a:spcAft>
              <a:buClr>
                <a:schemeClr val="accent2"/>
              </a:buClr>
              <a:buSzPct val="92000"/>
              <a:buFont typeface="Wingdings 2" panose="05020102010507070707" pitchFamily="18" charset="2"/>
              <a:buChar char=""/>
              <a:defRPr sz="1600">
                <a:solidFill>
                  <a:schemeClr val="tx2"/>
                </a:solidFill>
                <a:latin typeface="Avenir Next Condensed" panose="020B0506020202020204" pitchFamily="34" charset="0"/>
              </a:defRPr>
            </a:lvl2pPr>
            <a:lvl3pPr marL="900000" indent="-270000" defTabSz="457200">
              <a:spcBef>
                <a:spcPct val="20000"/>
              </a:spcBef>
              <a:spcAft>
                <a:spcPts val="600"/>
              </a:spcAft>
              <a:buClr>
                <a:schemeClr val="accent2"/>
              </a:buClr>
              <a:buSzPct val="92000"/>
              <a:buFont typeface="Wingdings 2" panose="05020102010507070707" pitchFamily="18" charset="2"/>
              <a:buChar char=""/>
              <a:defRPr sz="1400">
                <a:solidFill>
                  <a:schemeClr val="tx2"/>
                </a:solidFill>
                <a:latin typeface="Avenir Next Condensed" panose="020B0506020202020204" pitchFamily="34" charset="0"/>
              </a:defRPr>
            </a:lvl3pPr>
            <a:lvl4pPr marL="1242000" indent="-234000" defTabSz="45720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Avenir Next Condensed" panose="020B0506020202020204" pitchFamily="34" charset="0"/>
              </a:defRPr>
            </a:lvl4pPr>
            <a:lvl5pPr marL="1602000" indent="-234000" defTabSz="45720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Avenir Next Condensed" panose="020B0506020202020204" pitchFamily="34" charset="0"/>
              </a:defRPr>
            </a:lvl5pPr>
            <a:lvl6pPr marL="1900000" indent="-228600" defTabSz="457200">
              <a:spcBef>
                <a:spcPct val="20000"/>
              </a:spcBef>
              <a:spcAft>
                <a:spcPts val="600"/>
              </a:spcAft>
              <a:buClr>
                <a:schemeClr val="accent2"/>
              </a:buClr>
              <a:buSzPct val="92000"/>
              <a:buFont typeface="Wingdings 2" panose="05020102010507070707" pitchFamily="18" charset="2"/>
              <a:buChar char=""/>
              <a:defRPr sz="1200">
                <a:solidFill>
                  <a:schemeClr val="tx2"/>
                </a:solidFill>
              </a:defRPr>
            </a:lvl6pPr>
            <a:lvl7pPr marL="2200000" indent="-228600" defTabSz="457200">
              <a:spcBef>
                <a:spcPct val="20000"/>
              </a:spcBef>
              <a:spcAft>
                <a:spcPts val="600"/>
              </a:spcAft>
              <a:buClr>
                <a:schemeClr val="accent2"/>
              </a:buClr>
              <a:buSzPct val="92000"/>
              <a:buFont typeface="Wingdings 2" panose="05020102010507070707" pitchFamily="18" charset="2"/>
              <a:buChar char=""/>
              <a:defRPr sz="1200">
                <a:solidFill>
                  <a:schemeClr val="tx2"/>
                </a:solidFill>
              </a:defRPr>
            </a:lvl7pPr>
            <a:lvl8pPr marL="2500000" indent="-228600" defTabSz="457200">
              <a:spcBef>
                <a:spcPct val="20000"/>
              </a:spcBef>
              <a:spcAft>
                <a:spcPts val="600"/>
              </a:spcAft>
              <a:buClr>
                <a:schemeClr val="accent2"/>
              </a:buClr>
              <a:buSzPct val="92000"/>
              <a:buFont typeface="Wingdings 2" panose="05020102010507070707" pitchFamily="18" charset="2"/>
              <a:buChar char=""/>
              <a:defRPr sz="1200">
                <a:solidFill>
                  <a:schemeClr val="tx2"/>
                </a:solidFill>
              </a:defRPr>
            </a:lvl8pPr>
            <a:lvl9pPr marL="2800000" indent="-228600" defTabSz="457200">
              <a:spcBef>
                <a:spcPct val="20000"/>
              </a:spcBef>
              <a:spcAft>
                <a:spcPts val="600"/>
              </a:spcAft>
              <a:buClr>
                <a:schemeClr val="accent2"/>
              </a:buClr>
              <a:buSzPct val="92000"/>
              <a:buFont typeface="Wingdings 2" panose="05020102010507070707" pitchFamily="18" charset="2"/>
              <a:buChar char=""/>
              <a:defRPr sz="1200">
                <a:solidFill>
                  <a:schemeClr val="tx2"/>
                </a:solidFill>
              </a:defRPr>
            </a:lvl9pPr>
          </a:lstStyle>
          <a:p>
            <a:pPr marL="0" indent="0">
              <a:buNone/>
            </a:pPr>
            <a:r>
              <a:rPr lang="en-US" b="1" dirty="0"/>
              <a:t>Dr. Peter McCullough, Baylor</a:t>
            </a:r>
          </a:p>
          <a:p>
            <a:pPr marL="0" indent="0">
              <a:buNone/>
            </a:pPr>
            <a:r>
              <a:rPr lang="en-US" dirty="0"/>
              <a:t>“The incorporation of a structural biomarker indicating active kidney damage such as NGAL will greatly enhance our understanding of AKI/CKD and allow us to devise prevention and management strategies.”</a:t>
            </a:r>
          </a:p>
          <a:p>
            <a:pPr marL="0" indent="0">
              <a:buNone/>
            </a:pPr>
            <a:r>
              <a:rPr lang="en-US" b="1" dirty="0"/>
              <a:t>Dr. Jonathan Barash, Columbia</a:t>
            </a:r>
          </a:p>
          <a:p>
            <a:pPr marL="0" indent="0">
              <a:buNone/>
            </a:pPr>
            <a:r>
              <a:rPr lang="en-US" dirty="0"/>
              <a:t>“The use of NGAL in patients with elevated serum creatinine levels provides valuable clinical information to identify patients more likely to have sustained AKI.”</a:t>
            </a:r>
          </a:p>
          <a:p>
            <a:pPr marL="0" indent="0">
              <a:buNone/>
            </a:pPr>
            <a:r>
              <a:rPr lang="en-US" b="1" dirty="0"/>
              <a:t>Dr. Prasad Devarajan, Cincinnati </a:t>
            </a:r>
            <a:r>
              <a:rPr lang="en-US" b="1" dirty="0" err="1"/>
              <a:t>Childrens</a:t>
            </a:r>
            <a:endParaRPr lang="en-US" b="1" dirty="0"/>
          </a:p>
          <a:p>
            <a:pPr marL="0" indent="0">
              <a:buNone/>
            </a:pPr>
            <a:r>
              <a:rPr lang="en-US" dirty="0"/>
              <a:t>”At CCH we firmly believe that the implementation of NGAL as an early predictive biomarker of AKI severity after cardiopulmonary bypass surgery in our pediatric patients has significant clinical impact.”</a:t>
            </a:r>
          </a:p>
          <a:p>
            <a:endParaRPr lang="en-US" dirty="0"/>
          </a:p>
        </p:txBody>
      </p:sp>
    </p:spTree>
    <p:extLst>
      <p:ext uri="{BB962C8B-B14F-4D97-AF65-F5344CB8AC3E}">
        <p14:creationId xmlns:p14="http://schemas.microsoft.com/office/powerpoint/2010/main" val="4257886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9CE7E270-0E5F-49A8-BD51-974AFD4C230D}"/>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67" name="think-cell Slide" r:id="rId5" imgW="592" imgH="591" progId="TCLayout.ActiveDocument.1">
                  <p:embed/>
                </p:oleObj>
              </mc:Choice>
              <mc:Fallback>
                <p:oleObj name="think-cell Slide" r:id="rId5" imgW="592" imgH="591" progId="TCLayout.ActiveDocument.1">
                  <p:embed/>
                  <p:pic>
                    <p:nvPicPr>
                      <p:cNvPr id="4" name="Objekt 3" hidden="1">
                        <a:extLst>
                          <a:ext uri="{FF2B5EF4-FFF2-40B4-BE49-F238E27FC236}">
                            <a16:creationId xmlns:a16="http://schemas.microsoft.com/office/drawing/2014/main" id="{9CE7E270-0E5F-49A8-BD51-974AFD4C230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ktangel 2" hidden="1">
            <a:extLst>
              <a:ext uri="{FF2B5EF4-FFF2-40B4-BE49-F238E27FC236}">
                <a16:creationId xmlns:a16="http://schemas.microsoft.com/office/drawing/2014/main" id="{8F47A8C4-A599-4FBA-8AE0-6C7D31501C0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Avenir Next Condensed Demi Bold" panose="020B0506020202020204"/>
              <a:ea typeface="+mj-ea"/>
              <a:cs typeface="+mj-cs"/>
              <a:sym typeface="Avenir Next Condensed Demi Bold" panose="020B0506020202020204"/>
            </a:endParaRPr>
          </a:p>
        </p:txBody>
      </p:sp>
      <p:sp>
        <p:nvSpPr>
          <p:cNvPr id="2" name="Title 1">
            <a:extLst>
              <a:ext uri="{FF2B5EF4-FFF2-40B4-BE49-F238E27FC236}">
                <a16:creationId xmlns:a16="http://schemas.microsoft.com/office/drawing/2014/main" id="{28321999-8CF0-3E48-8508-E8AAC7B39F3B}"/>
              </a:ext>
            </a:extLst>
          </p:cNvPr>
          <p:cNvSpPr>
            <a:spLocks noGrp="1"/>
          </p:cNvSpPr>
          <p:nvPr>
            <p:ph type="title"/>
          </p:nvPr>
        </p:nvSpPr>
        <p:spPr/>
        <p:txBody>
          <a:bodyPr/>
          <a:lstStyle/>
          <a:p>
            <a:r>
              <a:rPr lang="en-US" dirty="0"/>
              <a:t>The NGAL Test™ addresses a massive global market</a:t>
            </a:r>
          </a:p>
        </p:txBody>
      </p:sp>
      <p:graphicFrame>
        <p:nvGraphicFramePr>
          <p:cNvPr id="10" name="Content Placeholder 3">
            <a:extLst>
              <a:ext uri="{FF2B5EF4-FFF2-40B4-BE49-F238E27FC236}">
                <a16:creationId xmlns:a16="http://schemas.microsoft.com/office/drawing/2014/main" id="{BDEEA172-712F-4258-B17B-7B9025CCBF40}"/>
              </a:ext>
            </a:extLst>
          </p:cNvPr>
          <p:cNvGraphicFramePr>
            <a:graphicFrameLocks/>
          </p:cNvGraphicFramePr>
          <p:nvPr>
            <p:extLst/>
          </p:nvPr>
        </p:nvGraphicFramePr>
        <p:xfrm>
          <a:off x="829177" y="1435100"/>
          <a:ext cx="10518099" cy="44243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TextBox 2">
            <a:extLst>
              <a:ext uri="{FF2B5EF4-FFF2-40B4-BE49-F238E27FC236}">
                <a16:creationId xmlns:a16="http://schemas.microsoft.com/office/drawing/2014/main" id="{B94F6DE6-DB99-459B-81FB-307CE1B1A3F6}"/>
              </a:ext>
            </a:extLst>
          </p:cNvPr>
          <p:cNvSpPr txBox="1"/>
          <p:nvPr/>
        </p:nvSpPr>
        <p:spPr>
          <a:xfrm>
            <a:off x="6428015" y="5096565"/>
            <a:ext cx="4632037" cy="646331"/>
          </a:xfrm>
          <a:prstGeom prst="rect">
            <a:avLst/>
          </a:prstGeom>
          <a:solidFill>
            <a:schemeClr val="bg1"/>
          </a:solidFill>
        </p:spPr>
        <p:txBody>
          <a:bodyPr wrap="none" lIns="274320" tIns="182880" rIns="274320" bIns="182880" rtlCol="0">
            <a:spAutoFit/>
          </a:bodyPr>
          <a:lstStyle/>
          <a:p>
            <a:pPr algn="ctr"/>
            <a:r>
              <a:rPr lang="en-US" b="1" dirty="0">
                <a:solidFill>
                  <a:schemeClr val="accent2"/>
                </a:solidFill>
                <a:latin typeface="Arial" panose="020B0604020202020204" pitchFamily="34" charset="0"/>
              </a:rPr>
              <a:t>Estimated Global Market Opportunity</a:t>
            </a:r>
          </a:p>
        </p:txBody>
      </p:sp>
      <p:sp>
        <p:nvSpPr>
          <p:cNvPr id="12" name="TextBox 4">
            <a:extLst>
              <a:ext uri="{FF2B5EF4-FFF2-40B4-BE49-F238E27FC236}">
                <a16:creationId xmlns:a16="http://schemas.microsoft.com/office/drawing/2014/main" id="{9CFEA2E5-0FC6-474D-B554-C6F5BFB0F8F8}"/>
              </a:ext>
            </a:extLst>
          </p:cNvPr>
          <p:cNvSpPr txBox="1"/>
          <p:nvPr/>
        </p:nvSpPr>
        <p:spPr>
          <a:xfrm>
            <a:off x="673369" y="6385866"/>
            <a:ext cx="6224153" cy="461665"/>
          </a:xfrm>
          <a:prstGeom prst="rect">
            <a:avLst/>
          </a:prstGeom>
          <a:noFill/>
        </p:spPr>
        <p:txBody>
          <a:bodyPr wrap="square" rtlCol="0">
            <a:spAutoFit/>
          </a:bodyPr>
          <a:lstStyle>
            <a:defPPr>
              <a:defRPr lang="en-US"/>
            </a:defPPr>
            <a:lvl1pPr marL="228600" indent="-228600">
              <a:buFont typeface="+mj-lt"/>
              <a:buAutoNum type="arabicPeriod"/>
              <a:defRPr sz="800" b="0">
                <a:latin typeface="Helvetica 55 Roman"/>
              </a:defRPr>
            </a:lvl1pPr>
          </a:lstStyle>
          <a:p>
            <a:r>
              <a:rPr lang="en-US" dirty="0">
                <a:latin typeface="Arial" panose="020B0604020202020204" pitchFamily="34" charset="0"/>
              </a:rPr>
              <a:t>During an average course of illness, 4-5 tests is assumed to be used to diagnose AKI</a:t>
            </a:r>
          </a:p>
          <a:p>
            <a:r>
              <a:rPr lang="en-US" dirty="0">
                <a:latin typeface="Arial" panose="020B0604020202020204" pitchFamily="34" charset="0"/>
              </a:rPr>
              <a:t>Source: CDC, AHA, </a:t>
            </a:r>
            <a:r>
              <a:rPr lang="en-US" dirty="0" err="1">
                <a:latin typeface="Arial" panose="020B0604020202020204" pitchFamily="34" charset="0"/>
              </a:rPr>
              <a:t>Ciccla</a:t>
            </a:r>
            <a:r>
              <a:rPr lang="en-US" dirty="0">
                <a:latin typeface="Arial" panose="020B0604020202020204" pitchFamily="34" charset="0"/>
              </a:rPr>
              <a:t> 2017 and </a:t>
            </a:r>
            <a:r>
              <a:rPr lang="en-US" dirty="0" err="1">
                <a:latin typeface="Arial" panose="020B0604020202020204" pitchFamily="34" charset="0"/>
              </a:rPr>
              <a:t>Lameire</a:t>
            </a:r>
            <a:r>
              <a:rPr lang="en-US" dirty="0">
                <a:latin typeface="Arial" panose="020B0604020202020204" pitchFamily="34" charset="0"/>
              </a:rPr>
              <a:t> NH, </a:t>
            </a:r>
            <a:r>
              <a:rPr lang="en-US" dirty="0" err="1">
                <a:latin typeface="Arial" panose="020B0604020202020204" pitchFamily="34" charset="0"/>
              </a:rPr>
              <a:t>Bagga</a:t>
            </a:r>
            <a:r>
              <a:rPr lang="en-US" dirty="0">
                <a:latin typeface="Arial" panose="020B0604020202020204" pitchFamily="34" charset="0"/>
              </a:rPr>
              <a:t> A, Cruz D, et al. Acute kidney injury: an increasing global concern. Lancet 2013; 382: (9887) 170–9  </a:t>
            </a:r>
          </a:p>
        </p:txBody>
      </p:sp>
      <p:sp>
        <p:nvSpPr>
          <p:cNvPr id="5" name="Rektangel 4">
            <a:extLst>
              <a:ext uri="{FF2B5EF4-FFF2-40B4-BE49-F238E27FC236}">
                <a16:creationId xmlns:a16="http://schemas.microsoft.com/office/drawing/2014/main" id="{035E2D3F-5FE2-45CB-B6EC-34CA8A4F07DC}"/>
              </a:ext>
            </a:extLst>
          </p:cNvPr>
          <p:cNvSpPr/>
          <p:nvPr/>
        </p:nvSpPr>
        <p:spPr>
          <a:xfrm>
            <a:off x="6775276" y="1584960"/>
            <a:ext cx="4563291" cy="1323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b="1" dirty="0">
                <a:solidFill>
                  <a:srgbClr val="002060"/>
                </a:solidFill>
                <a:latin typeface="Arial" panose="020B0604020202020204" pitchFamily="34" charset="0"/>
                <a:cs typeface="Arial" panose="020B0604020202020204" pitchFamily="34" charset="0"/>
              </a:rPr>
              <a:t> +100M Test		</a:t>
            </a:r>
            <a:r>
              <a:rPr lang="en-US" b="1" dirty="0">
                <a:solidFill>
                  <a:srgbClr val="002060"/>
                </a:solidFill>
                <a:latin typeface="Arial" panose="020B0604020202020204" pitchFamily="34" charset="0"/>
                <a:cs typeface="Arial" panose="020B0604020202020204" pitchFamily="34" charset="0"/>
              </a:rPr>
              <a:t>~$2B</a:t>
            </a:r>
            <a:r>
              <a:rPr lang="da-DK" b="1" dirty="0">
                <a:solidFill>
                  <a:srgbClr val="002060"/>
                </a:solidFill>
                <a:latin typeface="Arial" panose="020B0604020202020204" pitchFamily="34" charset="0"/>
                <a:cs typeface="Arial" panose="020B0604020202020204" pitchFamily="34" charset="0"/>
              </a:rPr>
              <a:t>	</a:t>
            </a:r>
          </a:p>
        </p:txBody>
      </p:sp>
      <p:sp>
        <p:nvSpPr>
          <p:cNvPr id="7" name="Ligebenet trekant 6">
            <a:extLst>
              <a:ext uri="{FF2B5EF4-FFF2-40B4-BE49-F238E27FC236}">
                <a16:creationId xmlns:a16="http://schemas.microsoft.com/office/drawing/2014/main" id="{0ED72BAD-4D66-4D87-AF03-34205747D941}"/>
              </a:ext>
            </a:extLst>
          </p:cNvPr>
          <p:cNvSpPr/>
          <p:nvPr/>
        </p:nvSpPr>
        <p:spPr>
          <a:xfrm rot="5400000">
            <a:off x="6114694" y="2117453"/>
            <a:ext cx="1608546" cy="26125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637922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a:extLst>
              <a:ext uri="{FF2B5EF4-FFF2-40B4-BE49-F238E27FC236}">
                <a16:creationId xmlns:a16="http://schemas.microsoft.com/office/drawing/2014/main" id="{E95D789A-A00D-4373-9127-98774052D2BC}"/>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91" name="think-cell Slide" r:id="rId5" imgW="592" imgH="591" progId="TCLayout.ActiveDocument.1">
                  <p:embed/>
                </p:oleObj>
              </mc:Choice>
              <mc:Fallback>
                <p:oleObj name="think-cell Slide" r:id="rId5" imgW="592" imgH="591" progId="TCLayout.ActiveDocument.1">
                  <p:embed/>
                  <p:pic>
                    <p:nvPicPr>
                      <p:cNvPr id="17" name="Objekt 16" hidden="1">
                        <a:extLst>
                          <a:ext uri="{FF2B5EF4-FFF2-40B4-BE49-F238E27FC236}">
                            <a16:creationId xmlns:a16="http://schemas.microsoft.com/office/drawing/2014/main" id="{E95D789A-A00D-4373-9127-98774052D2B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ktangel 3" hidden="1">
            <a:extLst>
              <a:ext uri="{FF2B5EF4-FFF2-40B4-BE49-F238E27FC236}">
                <a16:creationId xmlns:a16="http://schemas.microsoft.com/office/drawing/2014/main" id="{692BAFCB-0669-457F-A474-09BE21A830F6}"/>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Avenir Next Condensed Demi Bold" panose="020B0506020202020204"/>
              <a:ea typeface="+mj-ea"/>
              <a:cs typeface="+mj-cs"/>
              <a:sym typeface="Avenir Next Condensed Demi Bold" panose="020B0506020202020204"/>
            </a:endParaRPr>
          </a:p>
        </p:txBody>
      </p:sp>
      <p:sp>
        <p:nvSpPr>
          <p:cNvPr id="2" name="Title 1">
            <a:extLst>
              <a:ext uri="{FF2B5EF4-FFF2-40B4-BE49-F238E27FC236}">
                <a16:creationId xmlns:a16="http://schemas.microsoft.com/office/drawing/2014/main" id="{807FF541-1CF0-6E4C-96C8-FDEB437F45EC}"/>
              </a:ext>
            </a:extLst>
          </p:cNvPr>
          <p:cNvSpPr>
            <a:spLocks noGrp="1"/>
          </p:cNvSpPr>
          <p:nvPr>
            <p:ph type="title"/>
          </p:nvPr>
        </p:nvSpPr>
        <p:spPr/>
        <p:txBody>
          <a:bodyPr>
            <a:noAutofit/>
          </a:bodyPr>
          <a:lstStyle/>
          <a:p>
            <a:r>
              <a:rPr lang="en-US" dirty="0"/>
              <a:t>BioPorto submits two separate applications for The NGAL Test™ in 2019</a:t>
            </a:r>
          </a:p>
        </p:txBody>
      </p:sp>
      <p:sp>
        <p:nvSpPr>
          <p:cNvPr id="3" name="Pladsholder til indhold 2">
            <a:extLst>
              <a:ext uri="{FF2B5EF4-FFF2-40B4-BE49-F238E27FC236}">
                <a16:creationId xmlns:a16="http://schemas.microsoft.com/office/drawing/2014/main" id="{1E87D40C-0A35-4D93-B519-AA5E1A99CEB2}"/>
              </a:ext>
            </a:extLst>
          </p:cNvPr>
          <p:cNvSpPr>
            <a:spLocks noGrp="1"/>
          </p:cNvSpPr>
          <p:nvPr>
            <p:ph idx="1"/>
          </p:nvPr>
        </p:nvSpPr>
        <p:spPr>
          <a:xfrm>
            <a:off x="7182035" y="1435100"/>
            <a:ext cx="4557119" cy="4423699"/>
          </a:xfrm>
        </p:spPr>
        <p:txBody>
          <a:bodyPr/>
          <a:lstStyle/>
          <a:p>
            <a:r>
              <a:rPr lang="en-US" altLang="da-DK" sz="1600" dirty="0"/>
              <a:t>XXX</a:t>
            </a:r>
          </a:p>
          <a:p>
            <a:endParaRPr lang="da-DK" dirty="0"/>
          </a:p>
        </p:txBody>
      </p:sp>
      <p:graphicFrame>
        <p:nvGraphicFramePr>
          <p:cNvPr id="5" name="Table 7">
            <a:extLst>
              <a:ext uri="{FF2B5EF4-FFF2-40B4-BE49-F238E27FC236}">
                <a16:creationId xmlns:a16="http://schemas.microsoft.com/office/drawing/2014/main" id="{884A3D83-A771-440E-BC70-38B07E890EE9}"/>
              </a:ext>
            </a:extLst>
          </p:cNvPr>
          <p:cNvGraphicFramePr>
            <a:graphicFrameLocks noGrp="1"/>
          </p:cNvGraphicFramePr>
          <p:nvPr>
            <p:extLst/>
          </p:nvPr>
        </p:nvGraphicFramePr>
        <p:xfrm>
          <a:off x="822571" y="1957268"/>
          <a:ext cx="5171493" cy="3208173"/>
        </p:xfrm>
        <a:graphic>
          <a:graphicData uri="http://schemas.openxmlformats.org/drawingml/2006/table">
            <a:tbl>
              <a:tblPr firstRow="1" bandRow="1">
                <a:tableStyleId>{3B4B98B0-60AC-42C2-AFA5-B58CD77FA1E5}</a:tableStyleId>
              </a:tblPr>
              <a:tblGrid>
                <a:gridCol w="1756871">
                  <a:extLst>
                    <a:ext uri="{9D8B030D-6E8A-4147-A177-3AD203B41FA5}">
                      <a16:colId xmlns:a16="http://schemas.microsoft.com/office/drawing/2014/main" val="20000"/>
                    </a:ext>
                  </a:extLst>
                </a:gridCol>
                <a:gridCol w="1707311">
                  <a:extLst>
                    <a:ext uri="{9D8B030D-6E8A-4147-A177-3AD203B41FA5}">
                      <a16:colId xmlns:a16="http://schemas.microsoft.com/office/drawing/2014/main" val="20001"/>
                    </a:ext>
                  </a:extLst>
                </a:gridCol>
                <a:gridCol w="1707311">
                  <a:extLst>
                    <a:ext uri="{9D8B030D-6E8A-4147-A177-3AD203B41FA5}">
                      <a16:colId xmlns:a16="http://schemas.microsoft.com/office/drawing/2014/main" val="20002"/>
                    </a:ext>
                  </a:extLst>
                </a:gridCol>
              </a:tblGrid>
              <a:tr h="320040">
                <a:tc>
                  <a:txBody>
                    <a:bodyPr/>
                    <a:lstStyle/>
                    <a:p>
                      <a:pPr algn="ctr"/>
                      <a:endParaRPr lang="en-US" sz="1200" dirty="0">
                        <a:latin typeface="Effra Light" panose="02000306080000020004"/>
                      </a:endParaRP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latinLnBrk="0" hangingPunct="1"/>
                      <a:r>
                        <a:rPr lang="en-US" sz="1600" b="0" kern="1200" dirty="0">
                          <a:latin typeface="Effra Light" panose="02000306080000020004"/>
                        </a:rPr>
                        <a:t>Adults</a:t>
                      </a:r>
                      <a:endParaRPr lang="en-US" sz="1600" b="0" kern="1200" dirty="0">
                        <a:solidFill>
                          <a:schemeClr val="lt1"/>
                        </a:solidFill>
                        <a:latin typeface="Effra Light" panose="02000306080000020004"/>
                        <a:ea typeface="+mn-ea"/>
                        <a:cs typeface="+mn-cs"/>
                      </a:endParaRP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b="0" dirty="0">
                          <a:latin typeface="Effra Light" panose="02000306080000020004"/>
                        </a:rPr>
                        <a:t>Children</a:t>
                      </a:r>
                    </a:p>
                  </a:txBody>
                  <a:tcPr anchor="ct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3533">
                <a:tc>
                  <a:txBody>
                    <a:bodyPr/>
                    <a:lstStyle/>
                    <a:p>
                      <a:pPr algn="l"/>
                      <a:r>
                        <a:rPr lang="en-US" sz="1600" b="0" dirty="0">
                          <a:latin typeface="Effra Light" panose="02000306080000020004"/>
                        </a:rPr>
                        <a:t>Indication</a:t>
                      </a:r>
                    </a:p>
                  </a:txBody>
                  <a:tcPr>
                    <a:lnL>
                      <a:noFill/>
                    </a:lnL>
                    <a:lnR>
                      <a:noFill/>
                    </a:lnR>
                    <a:lnT w="12700" cmpd="sng">
                      <a:noFill/>
                    </a:lnT>
                    <a:lnB>
                      <a:noFill/>
                    </a:lnB>
                    <a:lnTlToBr w="12700" cmpd="sng">
                      <a:noFill/>
                      <a:prstDash val="solid"/>
                    </a:lnTlToBr>
                    <a:lnBlToTr w="12700" cmpd="sng">
                      <a:noFill/>
                      <a:prstDash val="solid"/>
                    </a:lnBlToTr>
                  </a:tcPr>
                </a:tc>
                <a:tc>
                  <a:txBody>
                    <a:bodyPr/>
                    <a:lstStyle/>
                    <a:p>
                      <a:pPr algn="l"/>
                      <a:r>
                        <a:rPr lang="en-US" sz="1200" kern="1200" dirty="0">
                          <a:latin typeface="Effra Light" panose="02000306080000020004"/>
                        </a:rPr>
                        <a:t>Risk use with AKI</a:t>
                      </a:r>
                      <a:endParaRPr lang="en-US" sz="1200" kern="1200" dirty="0">
                        <a:solidFill>
                          <a:schemeClr val="dk1"/>
                        </a:solidFill>
                        <a:latin typeface="Effra Light" panose="02000306080000020004"/>
                        <a:ea typeface="+mn-ea"/>
                        <a:cs typeface="+mn-cs"/>
                      </a:endParaRPr>
                    </a:p>
                  </a:txBody>
                  <a:tcPr>
                    <a:lnL>
                      <a:noFill/>
                    </a:lnL>
                    <a:lnR>
                      <a:noFill/>
                    </a:lnR>
                    <a:lnT w="12700" cmpd="sng">
                      <a:noFill/>
                    </a:lnT>
                    <a:lnB>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latin typeface="Effra Light" panose="02000306080000020004"/>
                        </a:rPr>
                        <a:t>Risk use with AKI</a:t>
                      </a:r>
                      <a:endParaRPr lang="en-US" sz="1200" kern="1200" dirty="0">
                        <a:solidFill>
                          <a:schemeClr val="dk1"/>
                        </a:solidFill>
                        <a:latin typeface="Effra Light" panose="02000306080000020004"/>
                        <a:ea typeface="+mn-ea"/>
                        <a:cs typeface="+mn-cs"/>
                      </a:endParaRPr>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06142162"/>
                  </a:ext>
                </a:extLst>
              </a:tr>
              <a:tr h="348343">
                <a:tc>
                  <a:txBody>
                    <a:bodyPr/>
                    <a:lstStyle/>
                    <a:p>
                      <a:pPr algn="l"/>
                      <a:r>
                        <a:rPr lang="en-US" sz="1600" b="0" dirty="0">
                          <a:latin typeface="Effra Light" panose="02000306080000020004"/>
                        </a:rPr>
                        <a:t>Based on measurements in</a:t>
                      </a:r>
                    </a:p>
                  </a:txBody>
                  <a:tcPr>
                    <a:lnL>
                      <a:noFill/>
                    </a:lnL>
                    <a:lnR>
                      <a:noFill/>
                    </a:lnR>
                    <a:lnT>
                      <a:noFill/>
                    </a:lnT>
                    <a:lnB>
                      <a:noFill/>
                    </a:lnB>
                    <a:lnTlToBr w="12700" cmpd="sng">
                      <a:noFill/>
                      <a:prstDash val="solid"/>
                    </a:lnTlToBr>
                    <a:lnBlToTr w="12700" cmpd="sng">
                      <a:noFill/>
                      <a:prstDash val="solid"/>
                    </a:lnBlToTr>
                  </a:tcPr>
                </a:tc>
                <a:tc>
                  <a:txBody>
                    <a:bodyPr/>
                    <a:lstStyle/>
                    <a:p>
                      <a:pPr algn="l"/>
                      <a:r>
                        <a:rPr lang="en-US" sz="1200" kern="1200" dirty="0">
                          <a:latin typeface="Effra Light" panose="02000306080000020004"/>
                        </a:rPr>
                        <a:t>Plasma</a:t>
                      </a:r>
                      <a:endParaRPr lang="en-US" sz="1200" kern="1200" dirty="0">
                        <a:solidFill>
                          <a:schemeClr val="dk1"/>
                        </a:solidFill>
                        <a:latin typeface="Effra Light" panose="02000306080000020004"/>
                        <a:ea typeface="+mn-ea"/>
                        <a:cs typeface="+mn-cs"/>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latin typeface="Effra Light" panose="02000306080000020004"/>
                        </a:rPr>
                        <a:t>Urine</a:t>
                      </a:r>
                      <a:endParaRPr lang="en-US" sz="1200" kern="1200" dirty="0">
                        <a:solidFill>
                          <a:schemeClr val="dk1"/>
                        </a:solidFill>
                        <a:latin typeface="Effra Light" panose="02000306080000020004"/>
                        <a:ea typeface="+mn-ea"/>
                        <a:cs typeface="+mn-cs"/>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30647">
                <a:tc>
                  <a:txBody>
                    <a:bodyPr/>
                    <a:lstStyle/>
                    <a:p>
                      <a:pPr algn="l"/>
                      <a:r>
                        <a:rPr lang="en-US" sz="1600" b="0" dirty="0">
                          <a:latin typeface="Effra Light" panose="02000306080000020004"/>
                        </a:rPr>
                        <a:t>Clinical study</a:t>
                      </a:r>
                    </a:p>
                  </a:txBody>
                  <a:tcPr>
                    <a:lnL>
                      <a:noFill/>
                    </a:lnL>
                    <a:lnR>
                      <a:noFill/>
                    </a:lnR>
                    <a:lnT>
                      <a:noFill/>
                    </a:lnT>
                    <a:lnB>
                      <a:noFill/>
                    </a:lnB>
                    <a:lnTlToBr w="12700" cmpd="sng">
                      <a:noFill/>
                      <a:prstDash val="solid"/>
                    </a:lnTlToBr>
                    <a:lnBlToTr w="12700" cmpd="sng">
                      <a:noFill/>
                      <a:prstDash val="solid"/>
                    </a:lnBlToTr>
                  </a:tcPr>
                </a:tc>
                <a:tc>
                  <a:txBody>
                    <a:bodyPr/>
                    <a:lstStyle/>
                    <a:p>
                      <a:pPr algn="l"/>
                      <a:r>
                        <a:rPr lang="en-US" sz="1200" dirty="0">
                          <a:latin typeface="Effra Light" panose="02000306080000020004"/>
                        </a:rPr>
                        <a:t>Enrolment of up to 200 patients with AKI from 3-5 sites in the U.S.</a:t>
                      </a:r>
                    </a:p>
                  </a:txBody>
                  <a:tcPr>
                    <a:lnL>
                      <a:noFill/>
                    </a:lnL>
                    <a:lnR>
                      <a:noFill/>
                    </a:lnR>
                    <a:lnT>
                      <a:noFill/>
                    </a:lnT>
                    <a:lnB>
                      <a:noFill/>
                    </a:lnB>
                    <a:lnTlToBr w="12700" cmpd="sng">
                      <a:noFill/>
                      <a:prstDash val="solid"/>
                    </a:lnTlToBr>
                    <a:lnBlToTr w="12700" cmpd="sng">
                      <a:noFill/>
                      <a:prstDash val="solid"/>
                    </a:lnBlToTr>
                  </a:tcPr>
                </a:tc>
                <a:tc>
                  <a:txBody>
                    <a:bodyPr/>
                    <a:lstStyle/>
                    <a:p>
                      <a:pPr algn="l"/>
                      <a:r>
                        <a:rPr lang="en-US" sz="1200" dirty="0">
                          <a:latin typeface="Effra Light" panose="02000306080000020004"/>
                        </a:rPr>
                        <a:t>Retrospective study based on existing US data</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30647">
                <a:tc>
                  <a:txBody>
                    <a:bodyPr/>
                    <a:lstStyle/>
                    <a:p>
                      <a:pPr algn="l"/>
                      <a:r>
                        <a:rPr lang="en-US" sz="1600" b="0" dirty="0">
                          <a:latin typeface="Effra Light" panose="02000306080000020004"/>
                        </a:rPr>
                        <a:t>Key dates</a:t>
                      </a:r>
                    </a:p>
                  </a:txBody>
                  <a:tcPr>
                    <a:lnL>
                      <a:noFill/>
                    </a:lnL>
                    <a:lnR>
                      <a:noFill/>
                    </a:lnR>
                    <a:lnT>
                      <a:noFill/>
                    </a:lnT>
                    <a:lnB>
                      <a:noFill/>
                    </a:lnB>
                    <a:lnTlToBr w="12700" cmpd="sng">
                      <a:noFill/>
                      <a:prstDash val="solid"/>
                    </a:lnTlToBr>
                    <a:lnBlToTr w="12700" cmpd="sng">
                      <a:noFill/>
                      <a:prstDash val="solid"/>
                    </a:lnBlToTr>
                  </a:tcPr>
                </a:tc>
                <a:tc>
                  <a:txBody>
                    <a:bodyPr/>
                    <a:lstStyle/>
                    <a:p>
                      <a:pPr algn="l"/>
                      <a:r>
                        <a:rPr lang="en-US" sz="1200" dirty="0">
                          <a:latin typeface="Effra Light" panose="02000306080000020004"/>
                        </a:rPr>
                        <a:t>Expected clearance in 2H 2019</a:t>
                      </a:r>
                      <a:endParaRPr lang="en-US" sz="1200" dirty="0">
                        <a:highlight>
                          <a:srgbClr val="FFFF00"/>
                        </a:highlight>
                        <a:latin typeface="Effra Light" panose="02000306080000020004"/>
                      </a:endParaRPr>
                    </a:p>
                  </a:txBody>
                  <a:tcPr>
                    <a:lnL>
                      <a:noFill/>
                    </a:lnL>
                    <a:lnR>
                      <a:noFill/>
                    </a:lnR>
                    <a:lnT>
                      <a:noFill/>
                    </a:lnT>
                    <a:lnB>
                      <a:noFill/>
                    </a:lnB>
                    <a:lnTlToBr w="12700" cmpd="sng">
                      <a:noFill/>
                      <a:prstDash val="solid"/>
                    </a:lnTlToBr>
                    <a:lnBlToTr w="12700" cmpd="sng">
                      <a:noFill/>
                      <a:prstDash val="solid"/>
                    </a:lnBlToTr>
                  </a:tcPr>
                </a:tc>
                <a:tc>
                  <a:txBody>
                    <a:bodyPr/>
                    <a:lstStyle/>
                    <a:p>
                      <a:pPr algn="l"/>
                      <a:r>
                        <a:rPr lang="en-US" sz="1200" dirty="0">
                          <a:latin typeface="Effra Light" panose="02000306080000020004"/>
                        </a:rPr>
                        <a:t>Application expected to by submitted in 1H 2019</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30647">
                <a:tc>
                  <a:txBody>
                    <a:bodyPr/>
                    <a:lstStyle/>
                    <a:p>
                      <a:pPr algn="l"/>
                      <a:r>
                        <a:rPr lang="en-US" sz="1600" b="0" dirty="0">
                          <a:latin typeface="Effra Light" panose="02000306080000020004"/>
                        </a:rPr>
                        <a:t>Estimated costs in 2019 for study and application</a:t>
                      </a:r>
                    </a:p>
                  </a:txBody>
                  <a:tcPr>
                    <a:lnL>
                      <a:noFill/>
                    </a:lnL>
                    <a:lnR>
                      <a:noFill/>
                    </a:lnR>
                    <a:lnT>
                      <a:noFill/>
                    </a:lnT>
                    <a:lnB>
                      <a:noFill/>
                    </a:lnB>
                    <a:lnTlToBr w="12700" cmpd="sng">
                      <a:noFill/>
                      <a:prstDash val="solid"/>
                    </a:lnTlToBr>
                    <a:lnBlToTr w="12700" cmpd="sng">
                      <a:noFill/>
                      <a:prstDash val="solid"/>
                    </a:lnBlToTr>
                  </a:tcPr>
                </a:tc>
                <a:tc>
                  <a:txBody>
                    <a:bodyPr/>
                    <a:lstStyle/>
                    <a:p>
                      <a:pPr algn="l"/>
                      <a:r>
                        <a:rPr lang="en-US" sz="1200" dirty="0">
                          <a:latin typeface="Effra Light" panose="02000306080000020004"/>
                        </a:rPr>
                        <a:t>DKK 3.5m</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l"/>
                      <a:r>
                        <a:rPr lang="en-US" sz="1200" dirty="0">
                          <a:latin typeface="Effra Light" panose="02000306080000020004"/>
                        </a:rPr>
                        <a:t>DKK 2.5m</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52483841"/>
                  </a:ext>
                </a:extLst>
              </a:tr>
            </a:tbl>
          </a:graphicData>
        </a:graphic>
      </p:graphicFrame>
      <p:grpSp>
        <p:nvGrpSpPr>
          <p:cNvPr id="6" name="Group 68">
            <a:extLst>
              <a:ext uri="{FF2B5EF4-FFF2-40B4-BE49-F238E27FC236}">
                <a16:creationId xmlns:a16="http://schemas.microsoft.com/office/drawing/2014/main" id="{39546E00-1573-4A98-968B-039D633346A0}"/>
              </a:ext>
            </a:extLst>
          </p:cNvPr>
          <p:cNvGrpSpPr/>
          <p:nvPr/>
        </p:nvGrpSpPr>
        <p:grpSpPr>
          <a:xfrm>
            <a:off x="822571" y="1570374"/>
            <a:ext cx="5195051" cy="4194023"/>
            <a:chOff x="2550993" y="1584317"/>
            <a:chExt cx="2282101" cy="1830467"/>
          </a:xfrm>
        </p:grpSpPr>
        <p:sp>
          <p:nvSpPr>
            <p:cNvPr id="7" name="Rectangle 69">
              <a:extLst>
                <a:ext uri="{FF2B5EF4-FFF2-40B4-BE49-F238E27FC236}">
                  <a16:creationId xmlns:a16="http://schemas.microsoft.com/office/drawing/2014/main" id="{62DF4B6B-6B2A-4ABD-9B11-A0CDB464E329}"/>
                </a:ext>
              </a:extLst>
            </p:cNvPr>
            <p:cNvSpPr/>
            <p:nvPr/>
          </p:nvSpPr>
          <p:spPr>
            <a:xfrm>
              <a:off x="2575324" y="2242287"/>
              <a:ext cx="2257770" cy="600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1200" dirty="0">
                <a:solidFill>
                  <a:schemeClr val="accent2"/>
                </a:solidFill>
                <a:latin typeface="Effra Light" panose="02000306080000020004" pitchFamily="2" charset="0"/>
              </a:endParaRPr>
            </a:p>
          </p:txBody>
        </p:sp>
        <p:grpSp>
          <p:nvGrpSpPr>
            <p:cNvPr id="8" name="Group 70">
              <a:extLst>
                <a:ext uri="{FF2B5EF4-FFF2-40B4-BE49-F238E27FC236}">
                  <a16:creationId xmlns:a16="http://schemas.microsoft.com/office/drawing/2014/main" id="{320D29E1-4837-4766-B5CB-168ECB787881}"/>
                </a:ext>
              </a:extLst>
            </p:cNvPr>
            <p:cNvGrpSpPr/>
            <p:nvPr/>
          </p:nvGrpSpPr>
          <p:grpSpPr>
            <a:xfrm>
              <a:off x="2550993" y="1584317"/>
              <a:ext cx="2282099" cy="1830467"/>
              <a:chOff x="438952" y="1991455"/>
              <a:chExt cx="1612396" cy="8813066"/>
            </a:xfrm>
          </p:grpSpPr>
          <p:cxnSp>
            <p:nvCxnSpPr>
              <p:cNvPr id="9" name="Straight Connector 71">
                <a:extLst>
                  <a:ext uri="{FF2B5EF4-FFF2-40B4-BE49-F238E27FC236}">
                    <a16:creationId xmlns:a16="http://schemas.microsoft.com/office/drawing/2014/main" id="{38A147C8-535F-4037-A600-00881A0F17F1}"/>
                  </a:ext>
                </a:extLst>
              </p:cNvPr>
              <p:cNvCxnSpPr/>
              <p:nvPr/>
            </p:nvCxnSpPr>
            <p:spPr>
              <a:xfrm>
                <a:off x="438952" y="1991455"/>
                <a:ext cx="1612396" cy="0"/>
              </a:xfrm>
              <a:prstGeom prst="line">
                <a:avLst/>
              </a:prstGeom>
              <a:ln w="38100" cap="flat">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72">
                <a:extLst>
                  <a:ext uri="{FF2B5EF4-FFF2-40B4-BE49-F238E27FC236}">
                    <a16:creationId xmlns:a16="http://schemas.microsoft.com/office/drawing/2014/main" id="{A6D1F90B-BCB1-4A92-BEC5-8E98224748A7}"/>
                  </a:ext>
                </a:extLst>
              </p:cNvPr>
              <p:cNvCxnSpPr/>
              <p:nvPr/>
            </p:nvCxnSpPr>
            <p:spPr>
              <a:xfrm>
                <a:off x="438952" y="10804521"/>
                <a:ext cx="1612396" cy="0"/>
              </a:xfrm>
              <a:prstGeom prst="line">
                <a:avLst/>
              </a:prstGeom>
              <a:ln w="38100" cap="flat">
                <a:solidFill>
                  <a:schemeClr val="accent2"/>
                </a:solidFill>
                <a:miter lim="800000"/>
              </a:ln>
            </p:spPr>
            <p:style>
              <a:lnRef idx="1">
                <a:schemeClr val="accent1"/>
              </a:lnRef>
              <a:fillRef idx="0">
                <a:schemeClr val="accent1"/>
              </a:fillRef>
              <a:effectRef idx="0">
                <a:schemeClr val="accent1"/>
              </a:effectRef>
              <a:fontRef idx="minor">
                <a:schemeClr val="tx1"/>
              </a:fontRef>
            </p:style>
          </p:cxnSp>
        </p:grpSp>
      </p:grpSp>
      <p:grpSp>
        <p:nvGrpSpPr>
          <p:cNvPr id="11" name="Group 15">
            <a:extLst>
              <a:ext uri="{FF2B5EF4-FFF2-40B4-BE49-F238E27FC236}">
                <a16:creationId xmlns:a16="http://schemas.microsoft.com/office/drawing/2014/main" id="{3F4E106F-8542-4D91-8B8D-C9C96200303D}"/>
              </a:ext>
            </a:extLst>
          </p:cNvPr>
          <p:cNvGrpSpPr/>
          <p:nvPr/>
        </p:nvGrpSpPr>
        <p:grpSpPr>
          <a:xfrm>
            <a:off x="6950515" y="1549861"/>
            <a:ext cx="4418263" cy="2240097"/>
            <a:chOff x="1650918" y="2146388"/>
            <a:chExt cx="2144791" cy="2741619"/>
          </a:xfrm>
        </p:grpSpPr>
        <p:sp>
          <p:nvSpPr>
            <p:cNvPr id="12" name="Freeform: Shape 3">
              <a:extLst>
                <a:ext uri="{FF2B5EF4-FFF2-40B4-BE49-F238E27FC236}">
                  <a16:creationId xmlns:a16="http://schemas.microsoft.com/office/drawing/2014/main" id="{A6061547-7D39-4CF7-AF21-11EEC49D6A3D}"/>
                </a:ext>
              </a:extLst>
            </p:cNvPr>
            <p:cNvSpPr/>
            <p:nvPr/>
          </p:nvSpPr>
          <p:spPr>
            <a:xfrm rot="16200000">
              <a:off x="1436440" y="2360866"/>
              <a:ext cx="2573748" cy="2144791"/>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63275" tIns="68582" rIns="88900" bIns="1715831"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r" defTabSz="889000">
                <a:lnSpc>
                  <a:spcPct val="90000"/>
                </a:lnSpc>
                <a:spcBef>
                  <a:spcPct val="0"/>
                </a:spcBef>
                <a:spcAft>
                  <a:spcPct val="35000"/>
                </a:spcAft>
                <a:buNone/>
              </a:pPr>
              <a:r>
                <a:rPr lang="en-US" sz="2000" b="1" dirty="0">
                  <a:latin typeface="Avenir Next Condensed Demi Bold" panose="020B0506020202020204" pitchFamily="34" charset="0"/>
                </a:rPr>
                <a:t>Adult plasma</a:t>
              </a:r>
              <a:endParaRPr lang="en-US" sz="1800" b="1" i="0" kern="1200" dirty="0">
                <a:latin typeface="Avenir Next Condensed Demi Bold" panose="020B0506020202020204" pitchFamily="34" charset="0"/>
              </a:endParaRPr>
            </a:p>
          </p:txBody>
        </p:sp>
        <p:sp>
          <p:nvSpPr>
            <p:cNvPr id="13" name="Freeform: Shape 4">
              <a:extLst>
                <a:ext uri="{FF2B5EF4-FFF2-40B4-BE49-F238E27FC236}">
                  <a16:creationId xmlns:a16="http://schemas.microsoft.com/office/drawing/2014/main" id="{9AF1F3EE-CDCA-4AD4-87F3-2D09415A55AC}"/>
                </a:ext>
              </a:extLst>
            </p:cNvPr>
            <p:cNvSpPr/>
            <p:nvPr/>
          </p:nvSpPr>
          <p:spPr>
            <a:xfrm>
              <a:off x="2013339" y="2314260"/>
              <a:ext cx="1707305" cy="2573747"/>
            </a:xfrm>
            <a:prstGeom prst="rect">
              <a:avLst/>
            </a:prstGeom>
            <a:noFill/>
            <a:ln>
              <a:noFill/>
            </a:ln>
            <a:sp3d/>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0" tIns="61722" rIns="0" bIns="0" numCol="1" spcCol="1270" anchor="b"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r" defTabSz="800100">
                <a:lnSpc>
                  <a:spcPct val="90000"/>
                </a:lnSpc>
                <a:spcBef>
                  <a:spcPct val="0"/>
                </a:spcBef>
                <a:spcAft>
                  <a:spcPct val="35000"/>
                </a:spcAft>
              </a:pPr>
              <a:r>
                <a:rPr lang="en-US" dirty="0">
                  <a:latin typeface="Avenir Next Condensed Medium" panose="020B0506020202020204" pitchFamily="34" charset="0"/>
                </a:rPr>
                <a:t>Additional data with high prevalence to be collected in 2019 to support existing clinical trials</a:t>
              </a:r>
              <a:br>
                <a:rPr lang="en-US" sz="1800" b="0" i="0" kern="1200" dirty="0">
                  <a:latin typeface="Avenir Next Condensed Medium" panose="020B0506020202020204" pitchFamily="34" charset="0"/>
                </a:rPr>
              </a:br>
              <a:endParaRPr lang="en-US" sz="1800" b="0" i="0" kern="1200" dirty="0">
                <a:latin typeface="Avenir Next Condensed Medium" panose="020B0506020202020204" pitchFamily="34" charset="0"/>
              </a:endParaRPr>
            </a:p>
          </p:txBody>
        </p:sp>
      </p:grpSp>
      <p:grpSp>
        <p:nvGrpSpPr>
          <p:cNvPr id="14" name="Group 17">
            <a:extLst>
              <a:ext uri="{FF2B5EF4-FFF2-40B4-BE49-F238E27FC236}">
                <a16:creationId xmlns:a16="http://schemas.microsoft.com/office/drawing/2014/main" id="{F2368CCD-A48E-4A2E-A6F0-99FA06EE5077}"/>
              </a:ext>
            </a:extLst>
          </p:cNvPr>
          <p:cNvGrpSpPr/>
          <p:nvPr/>
        </p:nvGrpSpPr>
        <p:grpSpPr>
          <a:xfrm>
            <a:off x="6950515" y="3640950"/>
            <a:ext cx="4418264" cy="2172604"/>
            <a:chOff x="6133533" y="2047799"/>
            <a:chExt cx="2144790" cy="2659014"/>
          </a:xfrm>
        </p:grpSpPr>
        <p:sp>
          <p:nvSpPr>
            <p:cNvPr id="15" name="Freeform: Shape 8">
              <a:extLst>
                <a:ext uri="{FF2B5EF4-FFF2-40B4-BE49-F238E27FC236}">
                  <a16:creationId xmlns:a16="http://schemas.microsoft.com/office/drawing/2014/main" id="{727AFF24-2ACE-4DDA-AFAC-953099E4E4EA}"/>
                </a:ext>
              </a:extLst>
            </p:cNvPr>
            <p:cNvSpPr/>
            <p:nvPr/>
          </p:nvSpPr>
          <p:spPr>
            <a:xfrm rot="16200000">
              <a:off x="5919054" y="2347545"/>
              <a:ext cx="2573747" cy="2144790"/>
            </a:xfrm>
            <a:prstGeom prst="rect">
              <a:avLst/>
            </a:prstGeom>
            <a:solidFill>
              <a:schemeClr val="accent1"/>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463274" tIns="68580" rIns="88900" bIns="1715832"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r" defTabSz="889000">
                <a:lnSpc>
                  <a:spcPct val="90000"/>
                </a:lnSpc>
                <a:spcBef>
                  <a:spcPct val="0"/>
                </a:spcBef>
                <a:spcAft>
                  <a:spcPct val="35000"/>
                </a:spcAft>
                <a:buNone/>
              </a:pPr>
              <a:r>
                <a:rPr lang="en-US" sz="1800" b="1" i="0" kern="1200" dirty="0">
                  <a:latin typeface="Avenir Next Condensed Demi Bold" panose="020B0506020202020204" pitchFamily="34" charset="0"/>
                </a:rPr>
                <a:t>Children urine</a:t>
              </a:r>
            </a:p>
          </p:txBody>
        </p:sp>
        <p:sp>
          <p:nvSpPr>
            <p:cNvPr id="16" name="Freeform: Shape 10">
              <a:extLst>
                <a:ext uri="{FF2B5EF4-FFF2-40B4-BE49-F238E27FC236}">
                  <a16:creationId xmlns:a16="http://schemas.microsoft.com/office/drawing/2014/main" id="{461837CC-A98C-4955-AA15-96C393C7B57B}"/>
                </a:ext>
              </a:extLst>
            </p:cNvPr>
            <p:cNvSpPr/>
            <p:nvPr/>
          </p:nvSpPr>
          <p:spPr>
            <a:xfrm>
              <a:off x="6311773" y="2047799"/>
              <a:ext cx="1848585" cy="2573746"/>
            </a:xfrm>
            <a:prstGeom prst="rect">
              <a:avLst/>
            </a:prstGeom>
            <a:noFill/>
            <a:ln>
              <a:noFill/>
            </a:ln>
            <a:sp3d/>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0" tIns="61722" rIns="0" bIns="0" numCol="1" spcCol="1270" anchor="b"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r" defTabSz="800100">
                <a:lnSpc>
                  <a:spcPct val="90000"/>
                </a:lnSpc>
                <a:spcBef>
                  <a:spcPct val="0"/>
                </a:spcBef>
                <a:spcAft>
                  <a:spcPct val="35000"/>
                </a:spcAft>
              </a:pPr>
              <a:r>
                <a:rPr lang="en-US" dirty="0">
                  <a:latin typeface="Avenir Next Condensed Medium" panose="020B0506020202020204" pitchFamily="34" charset="0"/>
                </a:rPr>
                <a:t>Retrospective study for fast and cost efficient process – central testing and validation will allow for fast roll-out to +200 pediatric U.S. hospitals and clinics</a:t>
              </a:r>
            </a:p>
          </p:txBody>
        </p:sp>
      </p:grpSp>
      <p:pic>
        <p:nvPicPr>
          <p:cNvPr id="19" name="Grafik 18" descr="Gruppe">
            <a:extLst>
              <a:ext uri="{FF2B5EF4-FFF2-40B4-BE49-F238E27FC236}">
                <a16:creationId xmlns:a16="http://schemas.microsoft.com/office/drawing/2014/main" id="{7C9AE800-0EB1-4963-B058-9E2094E2AD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97114" y="1400922"/>
            <a:ext cx="1417030" cy="1417030"/>
          </a:xfrm>
          <a:prstGeom prst="rect">
            <a:avLst/>
          </a:prstGeom>
        </p:spPr>
      </p:pic>
      <p:pic>
        <p:nvPicPr>
          <p:cNvPr id="21" name="Grafik 20" descr="Børn">
            <a:extLst>
              <a:ext uri="{FF2B5EF4-FFF2-40B4-BE49-F238E27FC236}">
                <a16:creationId xmlns:a16="http://schemas.microsoft.com/office/drawing/2014/main" id="{78E73C79-B90C-46D6-9E3F-65067280924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786059" y="3595706"/>
            <a:ext cx="1417030" cy="1417030"/>
          </a:xfrm>
          <a:prstGeom prst="rect">
            <a:avLst/>
          </a:prstGeom>
        </p:spPr>
      </p:pic>
    </p:spTree>
    <p:extLst>
      <p:ext uri="{BB962C8B-B14F-4D97-AF65-F5344CB8AC3E}">
        <p14:creationId xmlns:p14="http://schemas.microsoft.com/office/powerpoint/2010/main" val="1551238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BA968CC-09BE-314A-B3A1-9DE66AA964F1}"/>
              </a:ext>
            </a:extLst>
          </p:cNvPr>
          <p:cNvGraphicFramePr/>
          <p:nvPr>
            <p:extLst/>
          </p:nvPr>
        </p:nvGraphicFramePr>
        <p:xfrm>
          <a:off x="784181" y="3104338"/>
          <a:ext cx="8128000" cy="3208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807FF541-1CF0-6E4C-96C8-FDEB437F45EC}"/>
              </a:ext>
            </a:extLst>
          </p:cNvPr>
          <p:cNvSpPr>
            <a:spLocks noGrp="1"/>
          </p:cNvSpPr>
          <p:nvPr>
            <p:ph type="title"/>
          </p:nvPr>
        </p:nvSpPr>
        <p:spPr/>
        <p:txBody>
          <a:bodyPr/>
          <a:lstStyle/>
          <a:p>
            <a:r>
              <a:rPr lang="en-US" dirty="0"/>
              <a:t>Clinical Applications of NGAL</a:t>
            </a:r>
          </a:p>
        </p:txBody>
      </p:sp>
      <p:sp>
        <p:nvSpPr>
          <p:cNvPr id="6" name="Rectangle 5">
            <a:extLst>
              <a:ext uri="{FF2B5EF4-FFF2-40B4-BE49-F238E27FC236}">
                <a16:creationId xmlns:a16="http://schemas.microsoft.com/office/drawing/2014/main" id="{5CCAA8EC-B470-4347-8B5C-E25EE3E0691F}"/>
              </a:ext>
            </a:extLst>
          </p:cNvPr>
          <p:cNvSpPr/>
          <p:nvPr/>
        </p:nvSpPr>
        <p:spPr>
          <a:xfrm>
            <a:off x="2516040" y="2030473"/>
            <a:ext cx="2512721" cy="17255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400" dirty="0">
                <a:latin typeface="Avenir Next Condensed" panose="020B0506020202020204" pitchFamily="34" charset="0"/>
              </a:rPr>
              <a:t>1 in 5 adults is affected with AKI during a hospital episode of care</a:t>
            </a:r>
            <a:r>
              <a:rPr lang="en-US" sz="1400" baseline="30000" dirty="0">
                <a:latin typeface="Avenir Next Condensed" panose="020B0506020202020204" pitchFamily="34" charset="0"/>
              </a:rPr>
              <a:t>1</a:t>
            </a:r>
          </a:p>
        </p:txBody>
      </p:sp>
      <p:pic>
        <p:nvPicPr>
          <p:cNvPr id="9" name="Picture 8">
            <a:extLst>
              <a:ext uri="{FF2B5EF4-FFF2-40B4-BE49-F238E27FC236}">
                <a16:creationId xmlns:a16="http://schemas.microsoft.com/office/drawing/2014/main" id="{53C7A206-51D9-FC46-AB91-EBD7D5FF79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49141" y="2164846"/>
            <a:ext cx="911695" cy="911695"/>
          </a:xfrm>
          <a:prstGeom prst="rect">
            <a:avLst/>
          </a:prstGeom>
        </p:spPr>
      </p:pic>
      <p:pic>
        <p:nvPicPr>
          <p:cNvPr id="11" name="Picture 10">
            <a:extLst>
              <a:ext uri="{FF2B5EF4-FFF2-40B4-BE49-F238E27FC236}">
                <a16:creationId xmlns:a16="http://schemas.microsoft.com/office/drawing/2014/main" id="{8B4B64BF-4C40-DC48-89E0-6E4338B0693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94373" y="2164846"/>
            <a:ext cx="937152" cy="937152"/>
          </a:xfrm>
          <a:prstGeom prst="rect">
            <a:avLst/>
          </a:prstGeom>
        </p:spPr>
      </p:pic>
      <p:pic>
        <p:nvPicPr>
          <p:cNvPr id="13" name="Picture 12">
            <a:extLst>
              <a:ext uri="{FF2B5EF4-FFF2-40B4-BE49-F238E27FC236}">
                <a16:creationId xmlns:a16="http://schemas.microsoft.com/office/drawing/2014/main" id="{FE7FD8DE-4E6D-1243-9E40-E89549EEB1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6445" y="2164846"/>
            <a:ext cx="911695" cy="911695"/>
          </a:xfrm>
          <a:prstGeom prst="rect">
            <a:avLst/>
          </a:prstGeom>
        </p:spPr>
      </p:pic>
      <p:pic>
        <p:nvPicPr>
          <p:cNvPr id="14" name="Picture 13">
            <a:extLst>
              <a:ext uri="{FF2B5EF4-FFF2-40B4-BE49-F238E27FC236}">
                <a16:creationId xmlns:a16="http://schemas.microsoft.com/office/drawing/2014/main" id="{918CE4DF-642B-1940-9382-17E70AEB4E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17066" y="2164846"/>
            <a:ext cx="911695" cy="911695"/>
          </a:xfrm>
          <a:prstGeom prst="rect">
            <a:avLst/>
          </a:prstGeom>
        </p:spPr>
      </p:pic>
      <p:pic>
        <p:nvPicPr>
          <p:cNvPr id="15" name="Picture 14">
            <a:extLst>
              <a:ext uri="{FF2B5EF4-FFF2-40B4-BE49-F238E27FC236}">
                <a16:creationId xmlns:a16="http://schemas.microsoft.com/office/drawing/2014/main" id="{67E0F91E-E211-1544-8176-EBEC8785C4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03749" y="2164846"/>
            <a:ext cx="911695" cy="911695"/>
          </a:xfrm>
          <a:prstGeom prst="rect">
            <a:avLst/>
          </a:prstGeom>
        </p:spPr>
      </p:pic>
      <p:sp>
        <p:nvSpPr>
          <p:cNvPr id="16" name="TextBox 15">
            <a:extLst>
              <a:ext uri="{FF2B5EF4-FFF2-40B4-BE49-F238E27FC236}">
                <a16:creationId xmlns:a16="http://schemas.microsoft.com/office/drawing/2014/main" id="{345F3151-384E-5244-ABE7-FB3EDEC32D54}"/>
              </a:ext>
            </a:extLst>
          </p:cNvPr>
          <p:cNvSpPr txBox="1"/>
          <p:nvPr/>
        </p:nvSpPr>
        <p:spPr>
          <a:xfrm>
            <a:off x="784181" y="6340684"/>
            <a:ext cx="5750108" cy="246221"/>
          </a:xfrm>
          <a:prstGeom prst="rect">
            <a:avLst/>
          </a:prstGeom>
          <a:noFill/>
        </p:spPr>
        <p:txBody>
          <a:bodyPr wrap="square" rtlCol="0">
            <a:spAutoFit/>
          </a:bodyPr>
          <a:lstStyle>
            <a:defPPr>
              <a:defRPr lang="en-US"/>
            </a:defPPr>
            <a:lvl1pPr marL="228600" indent="-228600">
              <a:buFont typeface="+mj-lt"/>
              <a:buAutoNum type="arabicPeriod"/>
              <a:defRPr sz="800" b="0">
                <a:latin typeface="Helvetica 55 Roman"/>
              </a:defRPr>
            </a:lvl1pPr>
          </a:lstStyle>
          <a:p>
            <a:r>
              <a:rPr lang="en-US" sz="1000" dirty="0" err="1">
                <a:latin typeface="Avenir Next Condensed" panose="020B0506020202020204" pitchFamily="34" charset="0"/>
              </a:rPr>
              <a:t>Susantitaphong</a:t>
            </a:r>
            <a:r>
              <a:rPr lang="en-US" sz="1000" dirty="0">
                <a:latin typeface="Avenir Next Condensed" panose="020B0506020202020204" pitchFamily="34" charset="0"/>
              </a:rPr>
              <a:t>, P et al. World Incidence of AKI: A Meta-Analysis. </a:t>
            </a:r>
            <a:r>
              <a:rPr lang="en-US" sz="1000" dirty="0" err="1">
                <a:latin typeface="Avenir Next Condensed" panose="020B0506020202020204" pitchFamily="34" charset="0"/>
              </a:rPr>
              <a:t>Clin</a:t>
            </a:r>
            <a:r>
              <a:rPr lang="en-US" sz="1000" dirty="0">
                <a:latin typeface="Avenir Next Condensed" panose="020B0506020202020204" pitchFamily="34" charset="0"/>
              </a:rPr>
              <a:t> J Am </a:t>
            </a:r>
            <a:r>
              <a:rPr lang="en-US" sz="1000" dirty="0" err="1">
                <a:latin typeface="Avenir Next Condensed" panose="020B0506020202020204" pitchFamily="34" charset="0"/>
              </a:rPr>
              <a:t>Soc</a:t>
            </a:r>
            <a:r>
              <a:rPr lang="en-US" sz="1000" dirty="0">
                <a:latin typeface="Avenir Next Condensed" panose="020B0506020202020204" pitchFamily="34" charset="0"/>
              </a:rPr>
              <a:t> </a:t>
            </a:r>
            <a:r>
              <a:rPr lang="en-US" sz="1000" dirty="0" err="1">
                <a:latin typeface="Avenir Next Condensed" panose="020B0506020202020204" pitchFamily="34" charset="0"/>
              </a:rPr>
              <a:t>Nephrol</a:t>
            </a:r>
            <a:r>
              <a:rPr lang="en-US" sz="1000" dirty="0">
                <a:latin typeface="Avenir Next Condensed" panose="020B0506020202020204" pitchFamily="34" charset="0"/>
              </a:rPr>
              <a:t>. 2013 Sep;8(9):1482-93.</a:t>
            </a:r>
          </a:p>
        </p:txBody>
      </p:sp>
      <p:sp>
        <p:nvSpPr>
          <p:cNvPr id="17" name="Rectangle 16">
            <a:extLst>
              <a:ext uri="{FF2B5EF4-FFF2-40B4-BE49-F238E27FC236}">
                <a16:creationId xmlns:a16="http://schemas.microsoft.com/office/drawing/2014/main" id="{0B398DE1-7018-B247-BA2D-710BE013991C}"/>
              </a:ext>
            </a:extLst>
          </p:cNvPr>
          <p:cNvSpPr/>
          <p:nvPr/>
        </p:nvSpPr>
        <p:spPr>
          <a:xfrm>
            <a:off x="7084810" y="2089334"/>
            <a:ext cx="1827372" cy="166666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400" dirty="0">
                <a:latin typeface="Avenir Next Condensed" panose="020B0506020202020204" pitchFamily="34" charset="0"/>
              </a:rPr>
              <a:t>1 in 3 children is affected with AKI during a hospital episode of care</a:t>
            </a:r>
            <a:r>
              <a:rPr lang="en-US" sz="1400" baseline="30000" dirty="0">
                <a:latin typeface="Avenir Next Condensed" panose="020B0506020202020204" pitchFamily="34" charset="0"/>
              </a:rPr>
              <a:t>1</a:t>
            </a:r>
          </a:p>
        </p:txBody>
      </p:sp>
      <p:pic>
        <p:nvPicPr>
          <p:cNvPr id="29" name="Picture 28">
            <a:extLst>
              <a:ext uri="{FF2B5EF4-FFF2-40B4-BE49-F238E27FC236}">
                <a16:creationId xmlns:a16="http://schemas.microsoft.com/office/drawing/2014/main" id="{D99A4E2D-E9AC-FC42-81E5-EED4605B4D14}"/>
              </a:ext>
            </a:extLst>
          </p:cNvPr>
          <p:cNvPicPr>
            <a:picLocks noChangeAspect="1"/>
          </p:cNvPicPr>
          <p:nvPr/>
        </p:nvPicPr>
        <p:blipFill rotWithShape="1">
          <a:blip r:embed="rId8">
            <a:extLst>
              <a:ext uri="{28A0092B-C50C-407E-A947-70E740481C1C}">
                <a14:useLocalDpi xmlns:a14="http://schemas.microsoft.com/office/drawing/2010/main" val="0"/>
              </a:ext>
            </a:extLst>
          </a:blip>
          <a:srcRect b="27160"/>
          <a:stretch/>
        </p:blipFill>
        <p:spPr>
          <a:xfrm>
            <a:off x="7033294" y="2161797"/>
            <a:ext cx="937152" cy="682625"/>
          </a:xfrm>
          <a:prstGeom prst="rect">
            <a:avLst/>
          </a:prstGeom>
        </p:spPr>
      </p:pic>
      <p:pic>
        <p:nvPicPr>
          <p:cNvPr id="30" name="Picture 29">
            <a:extLst>
              <a:ext uri="{FF2B5EF4-FFF2-40B4-BE49-F238E27FC236}">
                <a16:creationId xmlns:a16="http://schemas.microsoft.com/office/drawing/2014/main" id="{553AD6AD-0754-DA43-B564-F1F1AEA21D88}"/>
              </a:ext>
            </a:extLst>
          </p:cNvPr>
          <p:cNvPicPr>
            <a:picLocks noChangeAspect="1"/>
          </p:cNvPicPr>
          <p:nvPr/>
        </p:nvPicPr>
        <p:blipFill rotWithShape="1">
          <a:blip r:embed="rId7">
            <a:extLst>
              <a:ext uri="{28A0092B-C50C-407E-A947-70E740481C1C}">
                <a14:useLocalDpi xmlns:a14="http://schemas.microsoft.com/office/drawing/2010/main" val="0"/>
              </a:ext>
            </a:extLst>
          </a:blip>
          <a:srcRect b="25125"/>
          <a:stretch/>
        </p:blipFill>
        <p:spPr>
          <a:xfrm>
            <a:off x="7579698" y="2161797"/>
            <a:ext cx="911695" cy="682625"/>
          </a:xfrm>
          <a:prstGeom prst="rect">
            <a:avLst/>
          </a:prstGeom>
        </p:spPr>
      </p:pic>
      <p:pic>
        <p:nvPicPr>
          <p:cNvPr id="33" name="Picture 32">
            <a:extLst>
              <a:ext uri="{FF2B5EF4-FFF2-40B4-BE49-F238E27FC236}">
                <a16:creationId xmlns:a16="http://schemas.microsoft.com/office/drawing/2014/main" id="{F04B98F0-1490-FE44-8303-5FA1C329190A}"/>
              </a:ext>
            </a:extLst>
          </p:cNvPr>
          <p:cNvPicPr>
            <a:picLocks noChangeAspect="1"/>
          </p:cNvPicPr>
          <p:nvPr/>
        </p:nvPicPr>
        <p:blipFill rotWithShape="1">
          <a:blip r:embed="rId7">
            <a:extLst>
              <a:ext uri="{28A0092B-C50C-407E-A947-70E740481C1C}">
                <a14:useLocalDpi xmlns:a14="http://schemas.microsoft.com/office/drawing/2010/main" val="0"/>
              </a:ext>
            </a:extLst>
          </a:blip>
          <a:srcRect b="25125"/>
          <a:stretch/>
        </p:blipFill>
        <p:spPr>
          <a:xfrm>
            <a:off x="8090759" y="2161797"/>
            <a:ext cx="911695" cy="682625"/>
          </a:xfrm>
          <a:prstGeom prst="rect">
            <a:avLst/>
          </a:prstGeom>
        </p:spPr>
      </p:pic>
      <p:sp>
        <p:nvSpPr>
          <p:cNvPr id="35" name="TextBox 34">
            <a:extLst>
              <a:ext uri="{FF2B5EF4-FFF2-40B4-BE49-F238E27FC236}">
                <a16:creationId xmlns:a16="http://schemas.microsoft.com/office/drawing/2014/main" id="{A894EA26-D54C-D548-8EC6-3C272362D6E8}"/>
              </a:ext>
            </a:extLst>
          </p:cNvPr>
          <p:cNvSpPr txBox="1"/>
          <p:nvPr/>
        </p:nvSpPr>
        <p:spPr>
          <a:xfrm>
            <a:off x="1701855" y="1579268"/>
            <a:ext cx="4003788" cy="369332"/>
          </a:xfrm>
          <a:prstGeom prst="rect">
            <a:avLst/>
          </a:prstGeom>
          <a:noFill/>
        </p:spPr>
        <p:txBody>
          <a:bodyPr wrap="none" rtlCol="0">
            <a:spAutoFit/>
          </a:bodyPr>
          <a:lstStyle/>
          <a:p>
            <a:r>
              <a:rPr lang="en-US" b="1" dirty="0">
                <a:solidFill>
                  <a:schemeClr val="accent2"/>
                </a:solidFill>
                <a:latin typeface="Avenir Next Condensed Demi Bold" panose="020B0506020202020204" pitchFamily="34" charset="0"/>
              </a:rPr>
              <a:t>Applications in Adult Populations &amp; Settings</a:t>
            </a:r>
          </a:p>
        </p:txBody>
      </p:sp>
      <p:sp>
        <p:nvSpPr>
          <p:cNvPr id="36" name="TextBox 35">
            <a:extLst>
              <a:ext uri="{FF2B5EF4-FFF2-40B4-BE49-F238E27FC236}">
                <a16:creationId xmlns:a16="http://schemas.microsoft.com/office/drawing/2014/main" id="{4E5A9F73-DDB6-6C41-92CC-6B0E78B30028}"/>
              </a:ext>
            </a:extLst>
          </p:cNvPr>
          <p:cNvSpPr txBox="1"/>
          <p:nvPr/>
        </p:nvSpPr>
        <p:spPr>
          <a:xfrm>
            <a:off x="7090071" y="1579268"/>
            <a:ext cx="1912383" cy="369332"/>
          </a:xfrm>
          <a:prstGeom prst="rect">
            <a:avLst/>
          </a:prstGeom>
          <a:noFill/>
        </p:spPr>
        <p:txBody>
          <a:bodyPr wrap="none" rtlCol="0">
            <a:spAutoFit/>
          </a:bodyPr>
          <a:lstStyle/>
          <a:p>
            <a:r>
              <a:rPr lang="en-US" b="1" dirty="0">
                <a:solidFill>
                  <a:schemeClr val="accent2"/>
                </a:solidFill>
                <a:latin typeface="Avenir Next Condensed Demi Bold" panose="020B0506020202020204" pitchFamily="34" charset="0"/>
              </a:rPr>
              <a:t>Pediatric Indication</a:t>
            </a:r>
          </a:p>
        </p:txBody>
      </p:sp>
      <p:cxnSp>
        <p:nvCxnSpPr>
          <p:cNvPr id="39" name="Straight Connector 38">
            <a:extLst>
              <a:ext uri="{FF2B5EF4-FFF2-40B4-BE49-F238E27FC236}">
                <a16:creationId xmlns:a16="http://schemas.microsoft.com/office/drawing/2014/main" id="{C2BE7BA8-ED07-F546-9858-E061684951AF}"/>
              </a:ext>
            </a:extLst>
          </p:cNvPr>
          <p:cNvCxnSpPr>
            <a:cxnSpLocks/>
          </p:cNvCxnSpPr>
          <p:nvPr/>
        </p:nvCxnSpPr>
        <p:spPr>
          <a:xfrm>
            <a:off x="6954592" y="1579268"/>
            <a:ext cx="0" cy="434483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TextBox 36">
            <a:extLst>
              <a:ext uri="{FF2B5EF4-FFF2-40B4-BE49-F238E27FC236}">
                <a16:creationId xmlns:a16="http://schemas.microsoft.com/office/drawing/2014/main" id="{BDC15E59-8137-467F-BB16-F0A203A11B90}"/>
              </a:ext>
            </a:extLst>
          </p:cNvPr>
          <p:cNvSpPr txBox="1"/>
          <p:nvPr/>
        </p:nvSpPr>
        <p:spPr>
          <a:xfrm>
            <a:off x="9053998" y="2347923"/>
            <a:ext cx="2695091" cy="3062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b="1" dirty="0">
                <a:solidFill>
                  <a:schemeClr val="tx1"/>
                </a:solidFill>
                <a:latin typeface="Arial" panose="020B0604020202020204" pitchFamily="34" charset="0"/>
              </a:rPr>
              <a:t>“The limitation in AKI detection may be </a:t>
            </a:r>
            <a:r>
              <a:rPr lang="en-US" sz="1600" b="1" dirty="0">
                <a:solidFill>
                  <a:srgbClr val="85AFDD"/>
                </a:solidFill>
                <a:latin typeface="Arial" panose="020B0604020202020204" pitchFamily="34" charset="0"/>
              </a:rPr>
              <a:t>limiting doctors’ abilities to get </a:t>
            </a:r>
            <a:br>
              <a:rPr lang="en-US" sz="1600" b="1" dirty="0">
                <a:solidFill>
                  <a:srgbClr val="85AFDD"/>
                </a:solidFill>
                <a:latin typeface="Arial" panose="020B0604020202020204" pitchFamily="34" charset="0"/>
              </a:rPr>
            </a:br>
            <a:r>
              <a:rPr lang="en-US" sz="1600" b="1" dirty="0">
                <a:solidFill>
                  <a:srgbClr val="85AFDD"/>
                </a:solidFill>
                <a:latin typeface="Arial" panose="020B0604020202020204" pitchFamily="34" charset="0"/>
              </a:rPr>
              <a:t>ahead of injury... </a:t>
            </a:r>
          </a:p>
          <a:p>
            <a:pPr>
              <a:spcBef>
                <a:spcPts val="600"/>
              </a:spcBef>
            </a:pPr>
            <a:r>
              <a:rPr lang="en-US" sz="1600" b="1" dirty="0">
                <a:solidFill>
                  <a:schemeClr val="tx1"/>
                </a:solidFill>
                <a:latin typeface="Arial" panose="020B0604020202020204" pitchFamily="34" charset="0"/>
              </a:rPr>
              <a:t>NGAL is a </a:t>
            </a:r>
            <a:r>
              <a:rPr lang="en-US" sz="1600" b="1" dirty="0">
                <a:solidFill>
                  <a:srgbClr val="85AFDD"/>
                </a:solidFill>
                <a:latin typeface="Arial" panose="020B0604020202020204" pitchFamily="34" charset="0"/>
              </a:rPr>
              <a:t>real-time tool</a:t>
            </a:r>
            <a:r>
              <a:rPr lang="en-US" sz="1600" b="1" dirty="0">
                <a:solidFill>
                  <a:schemeClr val="tx1"/>
                </a:solidFill>
                <a:latin typeface="Arial" panose="020B0604020202020204" pitchFamily="34" charset="0"/>
              </a:rPr>
              <a:t>, potentially allowing </a:t>
            </a:r>
            <a:br>
              <a:rPr lang="en-US" sz="1600" b="1" dirty="0">
                <a:solidFill>
                  <a:schemeClr val="tx1"/>
                </a:solidFill>
                <a:latin typeface="Arial" panose="020B0604020202020204" pitchFamily="34" charset="0"/>
              </a:rPr>
            </a:br>
            <a:r>
              <a:rPr lang="en-US" sz="1600" b="1" dirty="0">
                <a:solidFill>
                  <a:schemeClr val="tx1"/>
                </a:solidFill>
                <a:latin typeface="Arial" panose="020B0604020202020204" pitchFamily="34" charset="0"/>
              </a:rPr>
              <a:t>us to be </a:t>
            </a:r>
            <a:br>
              <a:rPr lang="en-US" sz="1600" b="1" dirty="0">
                <a:solidFill>
                  <a:schemeClr val="tx1"/>
                </a:solidFill>
                <a:latin typeface="Arial" panose="020B0604020202020204" pitchFamily="34" charset="0"/>
              </a:rPr>
            </a:br>
            <a:r>
              <a:rPr lang="en-US" sz="1600" b="1" dirty="0">
                <a:solidFill>
                  <a:srgbClr val="85AFDD"/>
                </a:solidFill>
                <a:latin typeface="Arial" panose="020B0604020202020204" pitchFamily="34" charset="0"/>
              </a:rPr>
              <a:t>proactive instead of reactive</a:t>
            </a:r>
            <a:r>
              <a:rPr lang="en-US" sz="1600" b="1" dirty="0">
                <a:solidFill>
                  <a:schemeClr val="accent5"/>
                </a:solidFill>
                <a:latin typeface="Arial" panose="020B0604020202020204" pitchFamily="34" charset="0"/>
              </a:rPr>
              <a:t>.</a:t>
            </a:r>
            <a:r>
              <a:rPr lang="en-US" sz="1600" b="1" dirty="0">
                <a:solidFill>
                  <a:schemeClr val="tx1"/>
                </a:solidFill>
                <a:latin typeface="Arial" panose="020B0604020202020204" pitchFamily="34" charset="0"/>
              </a:rPr>
              <a:t>” </a:t>
            </a:r>
          </a:p>
          <a:p>
            <a:pPr algn="r"/>
            <a:r>
              <a:rPr lang="en-US" sz="1100" dirty="0">
                <a:solidFill>
                  <a:schemeClr val="tx1"/>
                </a:solidFill>
                <a:latin typeface="Arial" panose="020B0604020202020204" pitchFamily="34" charset="0"/>
              </a:rPr>
              <a:t>- </a:t>
            </a:r>
            <a:r>
              <a:rPr lang="en-US" sz="1100" dirty="0" err="1">
                <a:solidFill>
                  <a:schemeClr val="tx1"/>
                </a:solidFill>
                <a:latin typeface="Arial" panose="020B0604020202020204" pitchFamily="34" charset="0"/>
              </a:rPr>
              <a:t>Rajit</a:t>
            </a:r>
            <a:r>
              <a:rPr lang="en-US" sz="1100" dirty="0">
                <a:solidFill>
                  <a:schemeClr val="tx1"/>
                </a:solidFill>
                <a:latin typeface="Arial" panose="020B0604020202020204" pitchFamily="34" charset="0"/>
              </a:rPr>
              <a:t> </a:t>
            </a:r>
            <a:r>
              <a:rPr lang="en-US" sz="1100" dirty="0" err="1">
                <a:solidFill>
                  <a:schemeClr val="tx1"/>
                </a:solidFill>
                <a:latin typeface="Arial" panose="020B0604020202020204" pitchFamily="34" charset="0"/>
              </a:rPr>
              <a:t>Basu</a:t>
            </a:r>
            <a:r>
              <a:rPr lang="en-US" sz="1100" dirty="0">
                <a:solidFill>
                  <a:schemeClr val="tx1"/>
                </a:solidFill>
                <a:latin typeface="Arial" panose="020B0604020202020204" pitchFamily="34" charset="0"/>
              </a:rPr>
              <a:t>, MD, </a:t>
            </a:r>
            <a:br>
              <a:rPr lang="en-US" sz="1100" dirty="0">
                <a:solidFill>
                  <a:schemeClr val="tx1"/>
                </a:solidFill>
                <a:latin typeface="Arial" panose="020B0604020202020204" pitchFamily="34" charset="0"/>
              </a:rPr>
            </a:br>
            <a:r>
              <a:rPr lang="en-US" sz="1100" dirty="0">
                <a:solidFill>
                  <a:schemeClr val="tx1"/>
                </a:solidFill>
                <a:latin typeface="Arial" panose="020B0604020202020204" pitchFamily="34" charset="0"/>
              </a:rPr>
              <a:t>Dir. of Research, Critical Care Medicine</a:t>
            </a:r>
            <a:br>
              <a:rPr lang="en-US" sz="1100" dirty="0">
                <a:solidFill>
                  <a:schemeClr val="tx1"/>
                </a:solidFill>
                <a:latin typeface="Arial" panose="020B0604020202020204" pitchFamily="34" charset="0"/>
              </a:rPr>
            </a:br>
            <a:r>
              <a:rPr lang="en-US" sz="1100" dirty="0">
                <a:solidFill>
                  <a:schemeClr val="tx1"/>
                </a:solidFill>
                <a:latin typeface="Arial" panose="020B0604020202020204" pitchFamily="34" charset="0"/>
              </a:rPr>
              <a:t>Associate Professor of Pediatrics, </a:t>
            </a:r>
            <a:br>
              <a:rPr lang="en-US" sz="1100" dirty="0">
                <a:solidFill>
                  <a:schemeClr val="tx1"/>
                </a:solidFill>
                <a:latin typeface="Arial" panose="020B0604020202020204" pitchFamily="34" charset="0"/>
              </a:rPr>
            </a:br>
            <a:r>
              <a:rPr lang="en-US" sz="1100" dirty="0">
                <a:solidFill>
                  <a:schemeClr val="tx1"/>
                </a:solidFill>
                <a:latin typeface="Arial" panose="020B0604020202020204" pitchFamily="34" charset="0"/>
              </a:rPr>
              <a:t>Children’s Healthcare of Atlanta</a:t>
            </a:r>
          </a:p>
        </p:txBody>
      </p:sp>
      <p:sp>
        <p:nvSpPr>
          <p:cNvPr id="20" name="Rounded Rectangle 5">
            <a:extLst>
              <a:ext uri="{FF2B5EF4-FFF2-40B4-BE49-F238E27FC236}">
                <a16:creationId xmlns:a16="http://schemas.microsoft.com/office/drawing/2014/main" id="{B6FCA057-6EFE-4B26-9A4F-E3DFAC917915}"/>
              </a:ext>
            </a:extLst>
          </p:cNvPr>
          <p:cNvSpPr/>
          <p:nvPr/>
        </p:nvSpPr>
        <p:spPr>
          <a:xfrm>
            <a:off x="784180" y="5696469"/>
            <a:ext cx="1731858" cy="50343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tabLst>
                <a:tab pos="7312025" algn="r"/>
              </a:tabLst>
            </a:pPr>
            <a:r>
              <a:rPr lang="en-US" sz="1200" b="1" dirty="0">
                <a:solidFill>
                  <a:schemeClr val="tx1"/>
                </a:solidFill>
                <a:latin typeface="Arial" panose="020B0604020202020204" pitchFamily="34" charset="0"/>
              </a:rPr>
              <a:t>FDA clearance expected in 2H 2019</a:t>
            </a:r>
          </a:p>
        </p:txBody>
      </p:sp>
      <p:sp>
        <p:nvSpPr>
          <p:cNvPr id="21" name="Rounded Rectangle 5">
            <a:extLst>
              <a:ext uri="{FF2B5EF4-FFF2-40B4-BE49-F238E27FC236}">
                <a16:creationId xmlns:a16="http://schemas.microsoft.com/office/drawing/2014/main" id="{984EB74F-BAC5-40BA-B874-9DC812860C9B}"/>
              </a:ext>
            </a:extLst>
          </p:cNvPr>
          <p:cNvSpPr/>
          <p:nvPr/>
        </p:nvSpPr>
        <p:spPr>
          <a:xfrm>
            <a:off x="2906471" y="5742054"/>
            <a:ext cx="1731858" cy="50343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tabLst>
                <a:tab pos="7312025" algn="r"/>
              </a:tabLst>
            </a:pPr>
            <a:r>
              <a:rPr lang="en-US" sz="1200" b="1" dirty="0">
                <a:solidFill>
                  <a:schemeClr val="tx1"/>
                </a:solidFill>
                <a:latin typeface="Arial" panose="020B0604020202020204" pitchFamily="34" charset="0"/>
              </a:rPr>
              <a:t>Will be initiated after FDA clearance of prediction</a:t>
            </a:r>
          </a:p>
        </p:txBody>
      </p:sp>
      <p:sp>
        <p:nvSpPr>
          <p:cNvPr id="22" name="Rounded Rectangle 5">
            <a:extLst>
              <a:ext uri="{FF2B5EF4-FFF2-40B4-BE49-F238E27FC236}">
                <a16:creationId xmlns:a16="http://schemas.microsoft.com/office/drawing/2014/main" id="{6B9F522E-381D-46CE-9406-0B2E9DD40402}"/>
              </a:ext>
            </a:extLst>
          </p:cNvPr>
          <p:cNvSpPr/>
          <p:nvPr/>
        </p:nvSpPr>
        <p:spPr>
          <a:xfrm>
            <a:off x="5021349" y="5742054"/>
            <a:ext cx="1731858" cy="50343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tabLst>
                <a:tab pos="7312025" algn="r"/>
              </a:tabLst>
            </a:pPr>
            <a:r>
              <a:rPr lang="en-US" sz="1200" b="1" dirty="0">
                <a:solidFill>
                  <a:schemeClr val="tx1"/>
                </a:solidFill>
                <a:latin typeface="Arial" panose="020B0604020202020204" pitchFamily="34" charset="0"/>
              </a:rPr>
              <a:t>Will be initiated after FDA clearance of prediction</a:t>
            </a:r>
          </a:p>
        </p:txBody>
      </p:sp>
      <p:sp>
        <p:nvSpPr>
          <p:cNvPr id="23" name="Rounded Rectangle 5">
            <a:extLst>
              <a:ext uri="{FF2B5EF4-FFF2-40B4-BE49-F238E27FC236}">
                <a16:creationId xmlns:a16="http://schemas.microsoft.com/office/drawing/2014/main" id="{68B0EBD6-18D1-4FFC-8BEC-6A0F491A9979}"/>
              </a:ext>
            </a:extLst>
          </p:cNvPr>
          <p:cNvSpPr/>
          <p:nvPr/>
        </p:nvSpPr>
        <p:spPr>
          <a:xfrm>
            <a:off x="7104517" y="5739532"/>
            <a:ext cx="1731858" cy="50343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tabLst>
                <a:tab pos="7312025" algn="r"/>
              </a:tabLst>
            </a:pPr>
            <a:r>
              <a:rPr lang="en-US" sz="1200" b="1" dirty="0">
                <a:solidFill>
                  <a:schemeClr val="tx1"/>
                </a:solidFill>
                <a:latin typeface="Arial" panose="020B0604020202020204" pitchFamily="34" charset="0"/>
              </a:rPr>
              <a:t>FDA application expected to be submitted in 1H 2019</a:t>
            </a:r>
          </a:p>
        </p:txBody>
      </p:sp>
    </p:spTree>
    <p:extLst>
      <p:ext uri="{BB962C8B-B14F-4D97-AF65-F5344CB8AC3E}">
        <p14:creationId xmlns:p14="http://schemas.microsoft.com/office/powerpoint/2010/main" val="605927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1AB58C87-9C92-4050-840C-3E65F7D7CBE2}"/>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615" name="think-cell Slide" r:id="rId6" imgW="592" imgH="591" progId="TCLayout.ActiveDocument.1">
                  <p:embed/>
                </p:oleObj>
              </mc:Choice>
              <mc:Fallback>
                <p:oleObj name="think-cell Slide" r:id="rId6" imgW="592" imgH="591" progId="TCLayout.ActiveDocument.1">
                  <p:embed/>
                  <p:pic>
                    <p:nvPicPr>
                      <p:cNvPr id="5" name="Objekt 4" hidden="1">
                        <a:extLst>
                          <a:ext uri="{FF2B5EF4-FFF2-40B4-BE49-F238E27FC236}">
                            <a16:creationId xmlns:a16="http://schemas.microsoft.com/office/drawing/2014/main" id="{1AB58C87-9C92-4050-840C-3E65F7D7CBE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ktangel 3" hidden="1">
            <a:extLst>
              <a:ext uri="{FF2B5EF4-FFF2-40B4-BE49-F238E27FC236}">
                <a16:creationId xmlns:a16="http://schemas.microsoft.com/office/drawing/2014/main" id="{A52ACA20-D02C-466C-B5D2-E5BE98621091}"/>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Avenir Next Condensed Demi Bold" panose="020B0506020202020204"/>
              <a:ea typeface="+mj-ea"/>
              <a:cs typeface="+mj-cs"/>
              <a:sym typeface="Avenir Next Condensed Demi Bold" panose="020B0506020202020204"/>
            </a:endParaRPr>
          </a:p>
        </p:txBody>
      </p:sp>
      <p:sp>
        <p:nvSpPr>
          <p:cNvPr id="2" name="Title 1"/>
          <p:cNvSpPr>
            <a:spLocks noGrp="1"/>
          </p:cNvSpPr>
          <p:nvPr>
            <p:ph type="title"/>
          </p:nvPr>
        </p:nvSpPr>
        <p:spPr/>
        <p:txBody>
          <a:bodyPr/>
          <a:lstStyle/>
          <a:p>
            <a:r>
              <a:rPr lang="en-US" dirty="0"/>
              <a:t>NGAL Intellectual Property rights further strengthened in 2018</a:t>
            </a:r>
          </a:p>
        </p:txBody>
      </p:sp>
      <p:sp>
        <p:nvSpPr>
          <p:cNvPr id="7" name="TextBox 6">
            <a:extLst>
              <a:ext uri="{FF2B5EF4-FFF2-40B4-BE49-F238E27FC236}">
                <a16:creationId xmlns:a16="http://schemas.microsoft.com/office/drawing/2014/main" id="{A14EB32F-F47D-496A-BD2E-5DF40AD28660}"/>
              </a:ext>
            </a:extLst>
          </p:cNvPr>
          <p:cNvSpPr txBox="1"/>
          <p:nvPr/>
        </p:nvSpPr>
        <p:spPr>
          <a:xfrm>
            <a:off x="778043" y="1366109"/>
            <a:ext cx="10635912" cy="400110"/>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2000" i="1" dirty="0">
                <a:ln w="0"/>
                <a:latin typeface="Avenir Next Condensed" panose="020B0506020202020204" pitchFamily="34" charset="0"/>
                <a:cs typeface="Arial" panose="020B0604020202020204" pitchFamily="34" charset="0"/>
              </a:rPr>
              <a:t>Patents protected until 2024-2028</a:t>
            </a:r>
          </a:p>
        </p:txBody>
      </p:sp>
      <p:graphicFrame>
        <p:nvGraphicFramePr>
          <p:cNvPr id="3" name="Table 2">
            <a:extLst>
              <a:ext uri="{FF2B5EF4-FFF2-40B4-BE49-F238E27FC236}">
                <a16:creationId xmlns:a16="http://schemas.microsoft.com/office/drawing/2014/main" id="{471B95F4-CF9D-554B-96BD-A5F09D65C873}"/>
              </a:ext>
            </a:extLst>
          </p:cNvPr>
          <p:cNvGraphicFramePr>
            <a:graphicFrameLocks noGrp="1"/>
          </p:cNvGraphicFramePr>
          <p:nvPr>
            <p:extLst>
              <p:ext uri="{D42A27DB-BD31-4B8C-83A1-F6EECF244321}">
                <p14:modId xmlns:p14="http://schemas.microsoft.com/office/powerpoint/2010/main" val="453681684"/>
              </p:ext>
            </p:extLst>
          </p:nvPr>
        </p:nvGraphicFramePr>
        <p:xfrm>
          <a:off x="778044" y="1766219"/>
          <a:ext cx="10635911" cy="397764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8583039"/>
                    </a:ext>
                  </a:extLst>
                </a:gridCol>
                <a:gridCol w="2362559">
                  <a:extLst>
                    <a:ext uri="{9D8B030D-6E8A-4147-A177-3AD203B41FA5}">
                      <a16:colId xmlns:a16="http://schemas.microsoft.com/office/drawing/2014/main" val="3544042547"/>
                    </a:ext>
                  </a:extLst>
                </a:gridCol>
                <a:gridCol w="1203601">
                  <a:extLst>
                    <a:ext uri="{9D8B030D-6E8A-4147-A177-3AD203B41FA5}">
                      <a16:colId xmlns:a16="http://schemas.microsoft.com/office/drawing/2014/main" val="2220731883"/>
                    </a:ext>
                  </a:extLst>
                </a:gridCol>
                <a:gridCol w="211751">
                  <a:extLst>
                    <a:ext uri="{9D8B030D-6E8A-4147-A177-3AD203B41FA5}">
                      <a16:colId xmlns:a16="http://schemas.microsoft.com/office/drawing/2014/main" val="886090359"/>
                    </a:ext>
                  </a:extLst>
                </a:gridCol>
                <a:gridCol w="1645920">
                  <a:extLst>
                    <a:ext uri="{9D8B030D-6E8A-4147-A177-3AD203B41FA5}">
                      <a16:colId xmlns:a16="http://schemas.microsoft.com/office/drawing/2014/main" val="3871872082"/>
                    </a:ext>
                  </a:extLst>
                </a:gridCol>
                <a:gridCol w="2355856">
                  <a:extLst>
                    <a:ext uri="{9D8B030D-6E8A-4147-A177-3AD203B41FA5}">
                      <a16:colId xmlns:a16="http://schemas.microsoft.com/office/drawing/2014/main" val="3013831077"/>
                    </a:ext>
                  </a:extLst>
                </a:gridCol>
                <a:gridCol w="1210304">
                  <a:extLst>
                    <a:ext uri="{9D8B030D-6E8A-4147-A177-3AD203B41FA5}">
                      <a16:colId xmlns:a16="http://schemas.microsoft.com/office/drawing/2014/main" val="408465796"/>
                    </a:ext>
                  </a:extLst>
                </a:gridCol>
              </a:tblGrid>
              <a:tr h="370840">
                <a:tc gridSpan="3">
                  <a:txBody>
                    <a:bodyPr/>
                    <a:lstStyle/>
                    <a:p>
                      <a:pPr algn="ctr"/>
                      <a:r>
                        <a:rPr lang="en-US" sz="2000" b="1" i="0" dirty="0" err="1">
                          <a:latin typeface="Avenir Next Condensed Demi Bold" panose="020B0506020202020204" pitchFamily="34" charset="0"/>
                        </a:rPr>
                        <a:t>BioPorto’s</a:t>
                      </a:r>
                      <a:r>
                        <a:rPr lang="en-US" sz="2000" b="1" i="0" dirty="0">
                          <a:latin typeface="Avenir Next Condensed Demi Bold" panose="020B0506020202020204" pitchFamily="34" charset="0"/>
                        </a:rPr>
                        <a:t> NGAL Patents</a:t>
                      </a:r>
                    </a:p>
                  </a:txBody>
                  <a:tcPr>
                    <a:solidFill>
                      <a:schemeClr val="accent2"/>
                    </a:solidFill>
                  </a:tcPr>
                </a:tc>
                <a:tc hMerge="1">
                  <a:txBody>
                    <a:bodyPr/>
                    <a:lstStyle/>
                    <a:p>
                      <a:endParaRPr lang="en-US" dirty="0"/>
                    </a:p>
                  </a:txBody>
                  <a:tcPr/>
                </a:tc>
                <a:tc hMerge="1">
                  <a:txBody>
                    <a:bodyPr/>
                    <a:lstStyle/>
                    <a:p>
                      <a:endParaRPr lang="en-US" dirty="0"/>
                    </a:p>
                  </a:txBody>
                  <a:tcPr/>
                </a:tc>
                <a:tc>
                  <a:txBody>
                    <a:bodyPr/>
                    <a:lstStyle/>
                    <a:p>
                      <a:pPr algn="ctr"/>
                      <a:endParaRPr lang="en-US" sz="2000" b="1" i="0" dirty="0">
                        <a:latin typeface="Avenir Next Condensed Demi Bold" panose="020B0506020202020204" pitchFamily="34" charset="0"/>
                      </a:endParaRPr>
                    </a:p>
                  </a:txBody>
                  <a:tcPr>
                    <a:noFill/>
                  </a:tcPr>
                </a:tc>
                <a:tc gridSpan="3">
                  <a:txBody>
                    <a:bodyPr/>
                    <a:lstStyle/>
                    <a:p>
                      <a:pPr algn="ctr"/>
                      <a:r>
                        <a:rPr lang="en-US" sz="2000" b="1" i="0" dirty="0">
                          <a:latin typeface="Avenir Next Condensed Demi Bold" panose="020B0506020202020204" pitchFamily="34" charset="0"/>
                        </a:rPr>
                        <a:t>In-licensed NGAL Patents</a:t>
                      </a:r>
                    </a:p>
                  </a:txBody>
                  <a:tcPr>
                    <a:solidFill>
                      <a:schemeClr val="accent2"/>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233648963"/>
                  </a:ext>
                </a:extLst>
              </a:tr>
              <a:tr h="370840">
                <a:tc>
                  <a:txBody>
                    <a:bodyPr/>
                    <a:lstStyle/>
                    <a:p>
                      <a:pPr algn="ctr"/>
                      <a:r>
                        <a:rPr lang="en-US" sz="1800" b="0" i="1" dirty="0">
                          <a:solidFill>
                            <a:schemeClr val="accent2"/>
                          </a:solidFill>
                          <a:latin typeface="Avenir Next Condensed Medium" panose="020B0506020202020204" pitchFamily="34" charset="0"/>
                        </a:rPr>
                        <a:t>Indication</a:t>
                      </a:r>
                    </a:p>
                  </a:txBody>
                  <a:tcPr>
                    <a:solidFill>
                      <a:schemeClr val="bg1">
                        <a:lumMod val="95000"/>
                      </a:schemeClr>
                    </a:solidFill>
                  </a:tcPr>
                </a:tc>
                <a:tc>
                  <a:txBody>
                    <a:bodyPr/>
                    <a:lstStyle/>
                    <a:p>
                      <a:pPr algn="ctr"/>
                      <a:r>
                        <a:rPr lang="en-US" sz="1800" b="0" i="1" dirty="0">
                          <a:solidFill>
                            <a:schemeClr val="accent2"/>
                          </a:solidFill>
                          <a:latin typeface="Avenir Next Condensed Medium" panose="020B0506020202020204" pitchFamily="34" charset="0"/>
                        </a:rPr>
                        <a:t>Granted</a:t>
                      </a:r>
                    </a:p>
                  </a:txBody>
                  <a:tcPr>
                    <a:solidFill>
                      <a:schemeClr val="bg1">
                        <a:lumMod val="95000"/>
                      </a:schemeClr>
                    </a:solidFill>
                  </a:tcPr>
                </a:tc>
                <a:tc>
                  <a:txBody>
                    <a:bodyPr/>
                    <a:lstStyle/>
                    <a:p>
                      <a:pPr algn="ctr"/>
                      <a:r>
                        <a:rPr lang="en-US" sz="1800" b="0" i="1" dirty="0">
                          <a:solidFill>
                            <a:schemeClr val="accent2"/>
                          </a:solidFill>
                          <a:latin typeface="Avenir Next Condensed Medium" panose="020B0506020202020204" pitchFamily="34" charset="0"/>
                        </a:rPr>
                        <a:t>Pending</a:t>
                      </a:r>
                    </a:p>
                  </a:txBody>
                  <a:tcPr>
                    <a:solidFill>
                      <a:schemeClr val="bg1">
                        <a:lumMod val="95000"/>
                      </a:schemeClr>
                    </a:solidFill>
                  </a:tcPr>
                </a:tc>
                <a:tc>
                  <a:txBody>
                    <a:bodyPr/>
                    <a:lstStyle/>
                    <a:p>
                      <a:endParaRPr lang="en-US" sz="1800" dirty="0">
                        <a:solidFill>
                          <a:schemeClr val="accent2"/>
                        </a:solidFill>
                        <a:latin typeface="Avenir Next Condensed" panose="020B0506020202020204" pitchFamily="34" charset="0"/>
                      </a:endParaRPr>
                    </a:p>
                  </a:txBody>
                  <a:tcPr>
                    <a:noFill/>
                  </a:tcPr>
                </a:tc>
                <a:tc>
                  <a:txBody>
                    <a:bodyPr/>
                    <a:lstStyle/>
                    <a:p>
                      <a:pPr algn="ctr"/>
                      <a:r>
                        <a:rPr lang="en-US" sz="1800" b="0" i="1" dirty="0">
                          <a:solidFill>
                            <a:schemeClr val="accent2"/>
                          </a:solidFill>
                          <a:latin typeface="Avenir Next Condensed Medium" panose="020B0506020202020204" pitchFamily="34" charset="0"/>
                        </a:rPr>
                        <a:t>Indication</a:t>
                      </a:r>
                    </a:p>
                  </a:txBody>
                  <a:tcPr>
                    <a:solidFill>
                      <a:schemeClr val="bg1">
                        <a:lumMod val="95000"/>
                      </a:schemeClr>
                    </a:solidFill>
                  </a:tcPr>
                </a:tc>
                <a:tc>
                  <a:txBody>
                    <a:bodyPr/>
                    <a:lstStyle/>
                    <a:p>
                      <a:pPr algn="ctr"/>
                      <a:r>
                        <a:rPr lang="en-US" sz="1800" b="0" i="1" dirty="0">
                          <a:solidFill>
                            <a:schemeClr val="accent2"/>
                          </a:solidFill>
                          <a:latin typeface="Avenir Next Condensed Medium" panose="020B0506020202020204" pitchFamily="34" charset="0"/>
                        </a:rPr>
                        <a:t>Granted</a:t>
                      </a:r>
                    </a:p>
                  </a:txBody>
                  <a:tcPr>
                    <a:solidFill>
                      <a:schemeClr val="bg1">
                        <a:lumMod val="95000"/>
                      </a:schemeClr>
                    </a:solidFill>
                  </a:tcPr>
                </a:tc>
                <a:tc>
                  <a:txBody>
                    <a:bodyPr/>
                    <a:lstStyle/>
                    <a:p>
                      <a:pPr algn="ctr"/>
                      <a:r>
                        <a:rPr lang="en-US" sz="1800" b="0" i="1" dirty="0">
                          <a:solidFill>
                            <a:schemeClr val="accent2"/>
                          </a:solidFill>
                          <a:latin typeface="Avenir Next Condensed Medium" panose="020B0506020202020204" pitchFamily="34" charset="0"/>
                        </a:rPr>
                        <a:t>Pending</a:t>
                      </a:r>
                    </a:p>
                  </a:txBody>
                  <a:tcPr>
                    <a:solidFill>
                      <a:schemeClr val="bg1">
                        <a:lumMod val="95000"/>
                      </a:schemeClr>
                    </a:solidFill>
                  </a:tcPr>
                </a:tc>
                <a:extLst>
                  <a:ext uri="{0D108BD9-81ED-4DB2-BD59-A6C34878D82A}">
                    <a16:rowId xmlns:a16="http://schemas.microsoft.com/office/drawing/2014/main" val="3687858574"/>
                  </a:ext>
                </a:extLst>
              </a:tr>
              <a:tr h="370840">
                <a:tc>
                  <a:txBody>
                    <a:bodyPr/>
                    <a:lstStyle/>
                    <a:p>
                      <a:r>
                        <a:rPr lang="en-US" sz="1800" b="0" i="0" dirty="0">
                          <a:latin typeface="Avenir Next Condensed Medium" panose="020B0506020202020204" pitchFamily="34" charset="0"/>
                        </a:rPr>
                        <a:t>NGAL Cutoff</a:t>
                      </a:r>
                    </a:p>
                  </a:txBody>
                  <a:tcPr anchor="ctr"/>
                </a:tc>
                <a:tc>
                  <a:txBody>
                    <a:bodyPr/>
                    <a:lstStyle/>
                    <a:p>
                      <a:r>
                        <a:rPr lang="en-US" sz="1800" dirty="0">
                          <a:latin typeface="Avenir Next Condensed" panose="020B0506020202020204" pitchFamily="34" charset="0"/>
                        </a:rPr>
                        <a:t>EU, Canada</a:t>
                      </a:r>
                      <a:r>
                        <a:rPr lang="en-US" sz="1800">
                          <a:latin typeface="Avenir Next Condensed" panose="020B0506020202020204" pitchFamily="34" charset="0"/>
                        </a:rPr>
                        <a:t>, Australia, </a:t>
                      </a:r>
                      <a:r>
                        <a:rPr lang="en-US" sz="1800" dirty="0">
                          <a:latin typeface="Avenir Next Condensed" panose="020B0506020202020204" pitchFamily="34" charset="0"/>
                        </a:rPr>
                        <a:t>China, India, Japan, Singapore, Hong Kong</a:t>
                      </a:r>
                    </a:p>
                  </a:txBody>
                  <a:tcPr anchor="ctr"/>
                </a:tc>
                <a:tc>
                  <a:txBody>
                    <a:bodyPr/>
                    <a:lstStyle/>
                    <a:p>
                      <a:r>
                        <a:rPr lang="en-US" sz="1800" dirty="0">
                          <a:latin typeface="Avenir Next Condensed" panose="020B0506020202020204" pitchFamily="34" charset="0"/>
                        </a:rPr>
                        <a:t>U.S.</a:t>
                      </a:r>
                      <a:endParaRPr lang="en-US" sz="1800" dirty="0">
                        <a:highlight>
                          <a:srgbClr val="FFFF00"/>
                        </a:highlight>
                        <a:latin typeface="Avenir Next Condensed" panose="020B0506020202020204" pitchFamily="34" charset="0"/>
                      </a:endParaRPr>
                    </a:p>
                  </a:txBody>
                  <a:tcPr anchor="ctr"/>
                </a:tc>
                <a:tc>
                  <a:txBody>
                    <a:bodyPr/>
                    <a:lstStyle/>
                    <a:p>
                      <a:endParaRPr lang="en-US" sz="1800" dirty="0">
                        <a:latin typeface="Avenir Next Condensed" panose="020B0506020202020204" pitchFamily="34" charset="0"/>
                      </a:endParaRPr>
                    </a:p>
                  </a:txBody>
                  <a:tcPr anchor="ctr">
                    <a:noFill/>
                  </a:tcPr>
                </a:tc>
                <a:tc>
                  <a:txBody>
                    <a:bodyPr/>
                    <a:lstStyle/>
                    <a:p>
                      <a:r>
                        <a:rPr lang="en-US" sz="1800" b="0" i="0" dirty="0">
                          <a:latin typeface="Avenir Next Condensed Medium" panose="020B0506020202020204" pitchFamily="34" charset="0"/>
                        </a:rPr>
                        <a:t>CCH Kidney Dysfunction</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Avenir Next Condensed" panose="020B0506020202020204" pitchFamily="34" charset="0"/>
                          <a:ea typeface="+mn-ea"/>
                          <a:cs typeface="+mn-cs"/>
                        </a:rPr>
                        <a:t>U.S.</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Avenir Next Condensed" panose="020B0506020202020204" pitchFamily="34" charset="0"/>
                          <a:ea typeface="+mn-ea"/>
                          <a:cs typeface="+mn-cs"/>
                        </a:rPr>
                        <a:t>None</a:t>
                      </a:r>
                    </a:p>
                  </a:txBody>
                  <a:tcPr anchor="ctr"/>
                </a:tc>
                <a:extLst>
                  <a:ext uri="{0D108BD9-81ED-4DB2-BD59-A6C34878D82A}">
                    <a16:rowId xmlns:a16="http://schemas.microsoft.com/office/drawing/2014/main" val="3106124213"/>
                  </a:ext>
                </a:extLst>
              </a:tr>
              <a:tr h="370840">
                <a:tc>
                  <a:txBody>
                    <a:bodyPr/>
                    <a:lstStyle/>
                    <a:p>
                      <a:r>
                        <a:rPr lang="en-US" sz="1800" b="0" i="0" dirty="0">
                          <a:latin typeface="Avenir Next Condensed Medium" panose="020B0506020202020204" pitchFamily="34" charset="0"/>
                        </a:rPr>
                        <a:t>NGAL Exclusion</a:t>
                      </a:r>
                    </a:p>
                  </a:txBody>
                  <a:tcPr anchor="ctr"/>
                </a:tc>
                <a:tc>
                  <a:txBody>
                    <a:bodyPr/>
                    <a:lstStyle/>
                    <a:p>
                      <a:r>
                        <a:rPr lang="en-US" sz="1800" dirty="0">
                          <a:latin typeface="Avenir Next Condensed" panose="020B0506020202020204" pitchFamily="34" charset="0"/>
                        </a:rPr>
                        <a:t>EU</a:t>
                      </a:r>
                    </a:p>
                  </a:txBody>
                  <a:tcPr anchor="ctr"/>
                </a:tc>
                <a:tc>
                  <a:txBody>
                    <a:bodyPr/>
                    <a:lstStyle/>
                    <a:p>
                      <a:r>
                        <a:rPr lang="en-US" sz="1800" dirty="0">
                          <a:latin typeface="Avenir Next Condensed" panose="020B0506020202020204" pitchFamily="34" charset="0"/>
                        </a:rPr>
                        <a:t>U.S.</a:t>
                      </a:r>
                    </a:p>
                  </a:txBody>
                  <a:tcPr anchor="ctr"/>
                </a:tc>
                <a:tc>
                  <a:txBody>
                    <a:bodyPr/>
                    <a:lstStyle/>
                    <a:p>
                      <a:endParaRPr lang="en-US" sz="1800">
                        <a:latin typeface="Avenir Next Condensed" panose="020B0506020202020204" pitchFamily="34" charset="0"/>
                      </a:endParaRPr>
                    </a:p>
                  </a:txBody>
                  <a:tcPr anchor="ctr">
                    <a:noFill/>
                  </a:tcPr>
                </a:tc>
                <a:tc>
                  <a:txBody>
                    <a:bodyPr/>
                    <a:lstStyle/>
                    <a:p>
                      <a:r>
                        <a:rPr lang="en-US" sz="1800" b="0" i="0" dirty="0">
                          <a:latin typeface="Avenir Next Condensed Medium" panose="020B0506020202020204" pitchFamily="34" charset="0"/>
                        </a:rPr>
                        <a:t>CCH Serum/Plasma</a:t>
                      </a:r>
                    </a:p>
                  </a:txBody>
                  <a:tcPr anchor="ctr"/>
                </a:tc>
                <a:tc>
                  <a:txBody>
                    <a:bodyPr/>
                    <a:lstStyle/>
                    <a:p>
                      <a:r>
                        <a:rPr lang="en-US" sz="1800" kern="1200" dirty="0">
                          <a:solidFill>
                            <a:schemeClr val="dk1"/>
                          </a:solidFill>
                          <a:latin typeface="Avenir Next Condensed" panose="020B0506020202020204" pitchFamily="34" charset="0"/>
                          <a:ea typeface="+mn-ea"/>
                          <a:cs typeface="+mn-cs"/>
                        </a:rPr>
                        <a:t>EU, Canada, Australia, Japan</a:t>
                      </a:r>
                    </a:p>
                  </a:txBody>
                  <a:tcPr anchor="ctr"/>
                </a:tc>
                <a:tc>
                  <a:txBody>
                    <a:bodyPr/>
                    <a:lstStyle/>
                    <a:p>
                      <a:r>
                        <a:rPr lang="en-US" sz="1800" kern="1200" dirty="0">
                          <a:solidFill>
                            <a:schemeClr val="dk1"/>
                          </a:solidFill>
                          <a:latin typeface="Avenir Next Condensed" panose="020B0506020202020204" pitchFamily="34" charset="0"/>
                          <a:ea typeface="+mn-ea"/>
                          <a:cs typeface="+mn-cs"/>
                        </a:rPr>
                        <a:t>U.S., EU</a:t>
                      </a:r>
                    </a:p>
                  </a:txBody>
                  <a:tcPr anchor="ctr"/>
                </a:tc>
                <a:extLst>
                  <a:ext uri="{0D108BD9-81ED-4DB2-BD59-A6C34878D82A}">
                    <a16:rowId xmlns:a16="http://schemas.microsoft.com/office/drawing/2014/main" val="869150941"/>
                  </a:ext>
                </a:extLst>
              </a:tr>
              <a:tr h="370840">
                <a:tc>
                  <a:txBody>
                    <a:bodyPr/>
                    <a:lstStyle/>
                    <a:p>
                      <a:r>
                        <a:rPr lang="en-US" sz="1800" b="0" i="0" dirty="0">
                          <a:latin typeface="Avenir Next Condensed Medium" panose="020B0506020202020204" pitchFamily="34" charset="0"/>
                        </a:rPr>
                        <a:t>NGAL Forms</a:t>
                      </a:r>
                    </a:p>
                  </a:txBody>
                  <a:tcPr anchor="ctr"/>
                </a:tc>
                <a:tc>
                  <a:txBody>
                    <a:bodyPr/>
                    <a:lstStyle/>
                    <a:p>
                      <a:r>
                        <a:rPr lang="en-US" sz="1800" dirty="0">
                          <a:latin typeface="Avenir Next Condensed" panose="020B0506020202020204" pitchFamily="34" charset="0"/>
                        </a:rPr>
                        <a:t>EU</a:t>
                      </a:r>
                    </a:p>
                  </a:txBody>
                  <a:tcPr anchor="ctr"/>
                </a:tc>
                <a:tc>
                  <a:txBody>
                    <a:bodyPr/>
                    <a:lstStyle/>
                    <a:p>
                      <a:r>
                        <a:rPr lang="en-US" sz="1800" dirty="0">
                          <a:latin typeface="Avenir Next Condensed" panose="020B0506020202020204" pitchFamily="34" charset="0"/>
                        </a:rPr>
                        <a:t>U.S.</a:t>
                      </a:r>
                    </a:p>
                  </a:txBody>
                  <a:tcPr anchor="ctr"/>
                </a:tc>
                <a:tc>
                  <a:txBody>
                    <a:bodyPr/>
                    <a:lstStyle/>
                    <a:p>
                      <a:endParaRPr lang="en-US" sz="1800">
                        <a:latin typeface="Avenir Next Condensed" panose="020B0506020202020204" pitchFamily="34" charset="0"/>
                      </a:endParaRPr>
                    </a:p>
                  </a:txBody>
                  <a:tcPr anchor="ctr">
                    <a:noFill/>
                  </a:tcPr>
                </a:tc>
                <a:tc>
                  <a:txBody>
                    <a:bodyPr/>
                    <a:lstStyle/>
                    <a:p>
                      <a:r>
                        <a:rPr lang="en-US" sz="1800" b="0" i="0" dirty="0">
                          <a:latin typeface="Avenir Next Condensed Medium" panose="020B0506020202020204" pitchFamily="34" charset="0"/>
                        </a:rPr>
                        <a:t>CCH Urine</a:t>
                      </a:r>
                    </a:p>
                  </a:txBody>
                  <a:tcPr anchor="ctr"/>
                </a:tc>
                <a:tc>
                  <a:txBody>
                    <a:bodyPr/>
                    <a:lstStyle/>
                    <a:p>
                      <a:r>
                        <a:rPr lang="en-US" sz="1800" kern="1200" dirty="0">
                          <a:solidFill>
                            <a:schemeClr val="dk1"/>
                          </a:solidFill>
                          <a:latin typeface="Avenir Next Condensed" panose="020B0506020202020204" pitchFamily="34" charset="0"/>
                          <a:ea typeface="+mn-ea"/>
                          <a:cs typeface="+mn-cs"/>
                        </a:rPr>
                        <a:t>EU, Australia, China, Japan, Mexico, New Zealand</a:t>
                      </a:r>
                    </a:p>
                  </a:txBody>
                  <a:tcPr anchor="ctr"/>
                </a:tc>
                <a:tc>
                  <a:txBody>
                    <a:bodyPr/>
                    <a:lstStyle/>
                    <a:p>
                      <a:r>
                        <a:rPr lang="en-US" sz="1800" kern="1200" dirty="0">
                          <a:solidFill>
                            <a:schemeClr val="dk1"/>
                          </a:solidFill>
                          <a:latin typeface="Avenir Next Condensed" panose="020B0506020202020204" pitchFamily="34" charset="0"/>
                          <a:ea typeface="+mn-ea"/>
                          <a:cs typeface="+mn-cs"/>
                        </a:rPr>
                        <a:t>EU, Brazil, Hong Kong</a:t>
                      </a:r>
                    </a:p>
                  </a:txBody>
                  <a:tcPr anchor="ctr"/>
                </a:tc>
                <a:extLst>
                  <a:ext uri="{0D108BD9-81ED-4DB2-BD59-A6C34878D82A}">
                    <a16:rowId xmlns:a16="http://schemas.microsoft.com/office/drawing/2014/main" val="1035638327"/>
                  </a:ext>
                </a:extLst>
              </a:tr>
              <a:tr h="370840">
                <a:tc>
                  <a:txBody>
                    <a:bodyPr/>
                    <a:lstStyle/>
                    <a:p>
                      <a:r>
                        <a:rPr lang="en-US" sz="1800" b="0" i="0" dirty="0">
                          <a:latin typeface="Avenir Next Condensed Medium" panose="020B0506020202020204" pitchFamily="34" charset="0"/>
                        </a:rPr>
                        <a:t>NGAL Trauma</a:t>
                      </a:r>
                    </a:p>
                  </a:txBody>
                  <a:tcPr anchor="ctr"/>
                </a:tc>
                <a:tc>
                  <a:txBody>
                    <a:bodyPr/>
                    <a:lstStyle/>
                    <a:p>
                      <a:r>
                        <a:rPr lang="en-US" sz="1800" dirty="0">
                          <a:latin typeface="Avenir Next Condensed" panose="020B0506020202020204" pitchFamily="34" charset="0"/>
                        </a:rPr>
                        <a:t>EU, U.S.</a:t>
                      </a:r>
                    </a:p>
                  </a:txBody>
                  <a:tcPr anchor="ctr"/>
                </a:tc>
                <a:tc>
                  <a:txBody>
                    <a:bodyPr/>
                    <a:lstStyle/>
                    <a:p>
                      <a:r>
                        <a:rPr lang="en-US" sz="1800" dirty="0">
                          <a:latin typeface="Avenir Next Condensed" panose="020B0506020202020204" pitchFamily="34" charset="0"/>
                        </a:rPr>
                        <a:t>U.S.</a:t>
                      </a:r>
                    </a:p>
                  </a:txBody>
                  <a:tcPr anchor="ctr"/>
                </a:tc>
                <a:tc>
                  <a:txBody>
                    <a:bodyPr/>
                    <a:lstStyle/>
                    <a:p>
                      <a:endParaRPr lang="en-US" sz="1800" dirty="0">
                        <a:latin typeface="Avenir Next Condensed" panose="020B0506020202020204" pitchFamily="34" charset="0"/>
                      </a:endParaRPr>
                    </a:p>
                  </a:txBody>
                  <a:tcPr anchor="ctr">
                    <a:noFill/>
                  </a:tcPr>
                </a:tc>
                <a:tc>
                  <a:txBody>
                    <a:bodyPr/>
                    <a:lstStyle/>
                    <a:p>
                      <a:r>
                        <a:rPr lang="en-US" sz="1800" b="0" i="0" dirty="0">
                          <a:latin typeface="Avenir Next Condensed Medium" panose="020B0506020202020204" pitchFamily="34" charset="0"/>
                        </a:rPr>
                        <a:t>CCH Chronic</a:t>
                      </a:r>
                    </a:p>
                  </a:txBody>
                  <a:tcPr anchor="ctr"/>
                </a:tc>
                <a:tc>
                  <a:txBody>
                    <a:bodyPr/>
                    <a:lstStyle/>
                    <a:p>
                      <a:r>
                        <a:rPr lang="en-US" sz="1800" kern="1200" dirty="0">
                          <a:solidFill>
                            <a:schemeClr val="dk1"/>
                          </a:solidFill>
                          <a:latin typeface="Avenir Next Condensed" panose="020B0506020202020204" pitchFamily="34" charset="0"/>
                          <a:ea typeface="+mn-ea"/>
                          <a:cs typeface="+mn-cs"/>
                        </a:rPr>
                        <a:t>EU</a:t>
                      </a:r>
                    </a:p>
                  </a:txBody>
                  <a:tcPr anchor="ctr"/>
                </a:tc>
                <a:tc>
                  <a:txBody>
                    <a:bodyPr/>
                    <a:lstStyle/>
                    <a:p>
                      <a:r>
                        <a:rPr lang="en-US" sz="1800" kern="1200" dirty="0">
                          <a:solidFill>
                            <a:schemeClr val="dk1"/>
                          </a:solidFill>
                          <a:latin typeface="Avenir Next Condensed" panose="020B0506020202020204" pitchFamily="34" charset="0"/>
                          <a:ea typeface="+mn-ea"/>
                          <a:cs typeface="+mn-cs"/>
                        </a:rPr>
                        <a:t>U.S.</a:t>
                      </a:r>
                    </a:p>
                  </a:txBody>
                  <a:tcPr anchor="ctr"/>
                </a:tc>
                <a:extLst>
                  <a:ext uri="{0D108BD9-81ED-4DB2-BD59-A6C34878D82A}">
                    <a16:rowId xmlns:a16="http://schemas.microsoft.com/office/drawing/2014/main" val="4133742409"/>
                  </a:ext>
                </a:extLst>
              </a:tr>
              <a:tr h="370840">
                <a:tc>
                  <a:txBody>
                    <a:bodyPr/>
                    <a:lstStyle/>
                    <a:p>
                      <a:r>
                        <a:rPr lang="en-US" sz="1800" b="0" i="0" dirty="0">
                          <a:latin typeface="Avenir Next Condensed Medium" panose="020B0506020202020204" pitchFamily="34" charset="0"/>
                        </a:rPr>
                        <a:t>NGAL Ratio</a:t>
                      </a:r>
                    </a:p>
                  </a:txBody>
                  <a:tcPr anchor="ctr"/>
                </a:tc>
                <a:tc>
                  <a:txBody>
                    <a:bodyPr/>
                    <a:lstStyle/>
                    <a:p>
                      <a:r>
                        <a:rPr lang="en-US" sz="1800" dirty="0">
                          <a:latin typeface="Avenir Next Condensed" panose="020B0506020202020204" pitchFamily="34" charset="0"/>
                        </a:rPr>
                        <a:t>EU, U.S.</a:t>
                      </a:r>
                    </a:p>
                  </a:txBody>
                  <a:tcPr anchor="ctr"/>
                </a:tc>
                <a:tc>
                  <a:txBody>
                    <a:bodyPr/>
                    <a:lstStyle/>
                    <a:p>
                      <a:r>
                        <a:rPr lang="en-US" sz="1800" dirty="0">
                          <a:latin typeface="Avenir Next Condensed" panose="020B0506020202020204" pitchFamily="34" charset="0"/>
                        </a:rPr>
                        <a:t>N/A</a:t>
                      </a:r>
                    </a:p>
                  </a:txBody>
                  <a:tcPr anchor="ctr"/>
                </a:tc>
                <a:tc>
                  <a:txBody>
                    <a:bodyPr/>
                    <a:lstStyle/>
                    <a:p>
                      <a:endParaRPr lang="en-US" sz="1800" dirty="0">
                        <a:latin typeface="Avenir Next Condensed" panose="020B0506020202020204" pitchFamily="34" charset="0"/>
                      </a:endParaRPr>
                    </a:p>
                  </a:txBody>
                  <a:tcPr anchor="ctr">
                    <a:noFill/>
                  </a:tcPr>
                </a:tc>
                <a:tc>
                  <a:txBody>
                    <a:bodyPr/>
                    <a:lstStyle/>
                    <a:p>
                      <a:r>
                        <a:rPr lang="en-US" sz="1800" b="0" i="0" dirty="0">
                          <a:latin typeface="Avenir Next Condensed Medium" panose="020B0506020202020204" pitchFamily="34" charset="0"/>
                        </a:rPr>
                        <a:t>CCH Blood</a:t>
                      </a:r>
                    </a:p>
                  </a:txBody>
                  <a:tcPr anchor="ctr"/>
                </a:tc>
                <a:tc>
                  <a:txBody>
                    <a:bodyPr/>
                    <a:lstStyle/>
                    <a:p>
                      <a:r>
                        <a:rPr lang="en-US" sz="1800" kern="1200" dirty="0">
                          <a:solidFill>
                            <a:schemeClr val="dk1"/>
                          </a:solidFill>
                          <a:latin typeface="Avenir Next Condensed" panose="020B0506020202020204" pitchFamily="34" charset="0"/>
                          <a:ea typeface="+mn-ea"/>
                          <a:cs typeface="+mn-cs"/>
                        </a:rPr>
                        <a:t>EU</a:t>
                      </a:r>
                    </a:p>
                  </a:txBody>
                  <a:tcPr anchor="ctr"/>
                </a:tc>
                <a:tc>
                  <a:txBody>
                    <a:bodyPr/>
                    <a:lstStyle/>
                    <a:p>
                      <a:r>
                        <a:rPr lang="en-US" sz="1800" kern="1200" dirty="0">
                          <a:solidFill>
                            <a:schemeClr val="dk1"/>
                          </a:solidFill>
                          <a:latin typeface="Avenir Next Condensed" panose="020B0506020202020204" pitchFamily="34" charset="0"/>
                          <a:ea typeface="+mn-ea"/>
                          <a:cs typeface="+mn-cs"/>
                        </a:rPr>
                        <a:t>None</a:t>
                      </a:r>
                    </a:p>
                  </a:txBody>
                  <a:tcPr anchor="ctr"/>
                </a:tc>
                <a:extLst>
                  <a:ext uri="{0D108BD9-81ED-4DB2-BD59-A6C34878D82A}">
                    <a16:rowId xmlns:a16="http://schemas.microsoft.com/office/drawing/2014/main" val="3196994074"/>
                  </a:ext>
                </a:extLst>
              </a:tr>
            </a:tbl>
          </a:graphicData>
        </a:graphic>
      </p:graphicFrame>
    </p:spTree>
    <p:extLst>
      <p:ext uri="{BB962C8B-B14F-4D97-AF65-F5344CB8AC3E}">
        <p14:creationId xmlns:p14="http://schemas.microsoft.com/office/powerpoint/2010/main" val="822846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506D127C-542E-4CB4-8521-A1595B3966C7}"/>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39" name="think-cell Slide" r:id="rId5" imgW="592" imgH="591" progId="TCLayout.ActiveDocument.1">
                  <p:embed/>
                </p:oleObj>
              </mc:Choice>
              <mc:Fallback>
                <p:oleObj name="think-cell Slide" r:id="rId5" imgW="592" imgH="591" progId="TCLayout.ActiveDocument.1">
                  <p:embed/>
                  <p:pic>
                    <p:nvPicPr>
                      <p:cNvPr id="6" name="Objekt 5" hidden="1">
                        <a:extLst>
                          <a:ext uri="{FF2B5EF4-FFF2-40B4-BE49-F238E27FC236}">
                            <a16:creationId xmlns:a16="http://schemas.microsoft.com/office/drawing/2014/main" id="{506D127C-542E-4CB4-8521-A1595B3966C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ktangel 4" hidden="1">
            <a:extLst>
              <a:ext uri="{FF2B5EF4-FFF2-40B4-BE49-F238E27FC236}">
                <a16:creationId xmlns:a16="http://schemas.microsoft.com/office/drawing/2014/main" id="{5CA124E1-8E73-466C-A405-72E6623520E1}"/>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Avenir Next Condensed Demi Bold" panose="020B0506020202020204"/>
              <a:ea typeface="+mj-ea"/>
              <a:cs typeface="+mj-cs"/>
              <a:sym typeface="Avenir Next Condensed Demi Bold" panose="020B0506020202020204"/>
            </a:endParaRPr>
          </a:p>
        </p:txBody>
      </p:sp>
      <p:sp>
        <p:nvSpPr>
          <p:cNvPr id="2" name="Title 1">
            <a:extLst>
              <a:ext uri="{FF2B5EF4-FFF2-40B4-BE49-F238E27FC236}">
                <a16:creationId xmlns:a16="http://schemas.microsoft.com/office/drawing/2014/main" id="{7562329D-4951-4B46-AD20-1A3C7725C699}"/>
              </a:ext>
            </a:extLst>
          </p:cNvPr>
          <p:cNvSpPr>
            <a:spLocks noGrp="1"/>
          </p:cNvSpPr>
          <p:nvPr>
            <p:ph type="title"/>
          </p:nvPr>
        </p:nvSpPr>
        <p:spPr/>
        <p:txBody>
          <a:bodyPr>
            <a:normAutofit/>
          </a:bodyPr>
          <a:lstStyle/>
          <a:p>
            <a:r>
              <a:rPr lang="en-US" dirty="0"/>
              <a:t>Distribution agreement for NGAL with Roche signed in 2018</a:t>
            </a:r>
          </a:p>
        </p:txBody>
      </p:sp>
      <p:sp>
        <p:nvSpPr>
          <p:cNvPr id="3" name="Content Placeholder 2">
            <a:extLst>
              <a:ext uri="{FF2B5EF4-FFF2-40B4-BE49-F238E27FC236}">
                <a16:creationId xmlns:a16="http://schemas.microsoft.com/office/drawing/2014/main" id="{D4C98D7A-EE67-2647-AEAE-DA4F23772067}"/>
              </a:ext>
            </a:extLst>
          </p:cNvPr>
          <p:cNvSpPr>
            <a:spLocks noGrp="1"/>
          </p:cNvSpPr>
          <p:nvPr>
            <p:ph idx="1"/>
          </p:nvPr>
        </p:nvSpPr>
        <p:spPr>
          <a:xfrm>
            <a:off x="995680" y="1682036"/>
            <a:ext cx="6116320" cy="4253519"/>
          </a:xfrm>
        </p:spPr>
        <p:txBody>
          <a:bodyPr/>
          <a:lstStyle/>
          <a:p>
            <a:pPr marL="0" indent="0">
              <a:buNone/>
            </a:pPr>
            <a:r>
              <a:rPr lang="en-US" dirty="0"/>
              <a:t>BioPorto has secured critical distribution agreements with top IVD players to market and sell The NGAL Test</a:t>
            </a:r>
          </a:p>
          <a:p>
            <a:pPr marL="0" indent="0">
              <a:buNone/>
            </a:pPr>
            <a:endParaRPr lang="en-US" dirty="0"/>
          </a:p>
          <a:p>
            <a:pPr marL="1087438" indent="0">
              <a:buNone/>
            </a:pPr>
            <a:r>
              <a:rPr lang="en-US" b="1" dirty="0">
                <a:latin typeface="Avenir Next Condensed Demi Bold" panose="020B0506020202020204" pitchFamily="34" charset="0"/>
              </a:rPr>
              <a:t>Roche</a:t>
            </a:r>
            <a:r>
              <a:rPr lang="en-US" dirty="0"/>
              <a:t>: exclusive global distribution agreement for use of a customized NGAL Test on </a:t>
            </a:r>
            <a:r>
              <a:rPr lang="en-US" dirty="0" err="1"/>
              <a:t>Cobas</a:t>
            </a:r>
            <a:r>
              <a:rPr lang="en-US" dirty="0"/>
              <a:t> c501/c502 systems</a:t>
            </a:r>
          </a:p>
          <a:p>
            <a:pPr marL="1087438" indent="0">
              <a:spcBef>
                <a:spcPts val="1632"/>
              </a:spcBef>
              <a:buNone/>
            </a:pPr>
            <a:r>
              <a:rPr lang="en-US" b="1" dirty="0">
                <a:latin typeface="Avenir Next Condensed Demi Bold" panose="020B0506020202020204" pitchFamily="34" charset="0"/>
              </a:rPr>
              <a:t>Siemens</a:t>
            </a:r>
            <a:r>
              <a:rPr lang="en-US" dirty="0"/>
              <a:t>: exclusive global distribution of the NGAL Test on Siemens’ BN platforms</a:t>
            </a:r>
          </a:p>
          <a:p>
            <a:pPr marL="0" indent="0">
              <a:buNone/>
            </a:pPr>
            <a:endParaRPr lang="en-US" dirty="0"/>
          </a:p>
          <a:p>
            <a:pPr marL="0" indent="0">
              <a:buNone/>
            </a:pPr>
            <a:r>
              <a:rPr lang="en-US" dirty="0"/>
              <a:t>Together, </a:t>
            </a:r>
            <a:r>
              <a:rPr lang="en-US" dirty="0" err="1"/>
              <a:t>BioPortos</a:t>
            </a:r>
            <a:r>
              <a:rPr lang="en-US" dirty="0"/>
              <a:t> partners account for an estimated 41% of total revenues of the Top 10 IVD players</a:t>
            </a:r>
          </a:p>
        </p:txBody>
      </p:sp>
      <p:sp>
        <p:nvSpPr>
          <p:cNvPr id="4" name="TextBox 3">
            <a:extLst>
              <a:ext uri="{FF2B5EF4-FFF2-40B4-BE49-F238E27FC236}">
                <a16:creationId xmlns:a16="http://schemas.microsoft.com/office/drawing/2014/main" id="{574F19C6-4677-BE4F-9A2A-0B01644058FA}"/>
              </a:ext>
            </a:extLst>
          </p:cNvPr>
          <p:cNvSpPr txBox="1"/>
          <p:nvPr/>
        </p:nvSpPr>
        <p:spPr>
          <a:xfrm>
            <a:off x="995680" y="6427113"/>
            <a:ext cx="8981439" cy="430887"/>
          </a:xfrm>
          <a:prstGeom prst="rect">
            <a:avLst/>
          </a:prstGeom>
          <a:noFill/>
        </p:spPr>
        <p:txBody>
          <a:bodyPr wrap="square" rtlCol="0">
            <a:spAutoFit/>
          </a:bodyPr>
          <a:lstStyle/>
          <a:p>
            <a:r>
              <a:rPr lang="en-US" sz="1100" dirty="0">
                <a:latin typeface="Avenir Next Condensed" panose="020B0506020202020204" pitchFamily="34" charset="0"/>
              </a:rPr>
              <a:t>1) </a:t>
            </a:r>
            <a:r>
              <a:rPr lang="en-US" sz="1100" dirty="0" err="1">
                <a:latin typeface="Avenir Next Condensed" panose="020B0506020202020204" pitchFamily="34" charset="0"/>
              </a:rPr>
              <a:t>Kalorama</a:t>
            </a:r>
            <a:r>
              <a:rPr lang="en-US" sz="1100" dirty="0">
                <a:latin typeface="Avenir Next Condensed" panose="020B0506020202020204" pitchFamily="34" charset="0"/>
              </a:rPr>
              <a:t> Information, The Worldwide Market for In Vitro Diagnostic Tests, 11</a:t>
            </a:r>
            <a:r>
              <a:rPr lang="en-US" sz="1100" baseline="30000" dirty="0">
                <a:latin typeface="Avenir Next Condensed" panose="020B0506020202020204" pitchFamily="34" charset="0"/>
              </a:rPr>
              <a:t>th</a:t>
            </a:r>
            <a:r>
              <a:rPr lang="en-US" sz="1100" dirty="0">
                <a:latin typeface="Avenir Next Condensed" panose="020B0506020202020204" pitchFamily="34" charset="0"/>
              </a:rPr>
              <a:t> Edition. August 2018.</a:t>
            </a:r>
          </a:p>
          <a:p>
            <a:endParaRPr lang="en-US" sz="1100" dirty="0">
              <a:latin typeface="Avenir Next Condensed" panose="020B0506020202020204" pitchFamily="34" charset="0"/>
            </a:endParaRPr>
          </a:p>
        </p:txBody>
      </p:sp>
      <p:graphicFrame>
        <p:nvGraphicFramePr>
          <p:cNvPr id="8" name="Chart 7">
            <a:extLst>
              <a:ext uri="{FF2B5EF4-FFF2-40B4-BE49-F238E27FC236}">
                <a16:creationId xmlns:a16="http://schemas.microsoft.com/office/drawing/2014/main" id="{89158232-9505-F84A-AF91-F3FA2948F36B}"/>
              </a:ext>
            </a:extLst>
          </p:cNvPr>
          <p:cNvGraphicFramePr>
            <a:graphicFrameLocks/>
          </p:cNvGraphicFramePr>
          <p:nvPr>
            <p:extLst/>
          </p:nvPr>
        </p:nvGraphicFramePr>
        <p:xfrm>
          <a:off x="6096000" y="1513682"/>
          <a:ext cx="5772952" cy="3909060"/>
        </p:xfrm>
        <a:graphic>
          <a:graphicData uri="http://schemas.openxmlformats.org/drawingml/2006/chart">
            <c:chart xmlns:c="http://schemas.openxmlformats.org/drawingml/2006/chart" xmlns:r="http://schemas.openxmlformats.org/officeDocument/2006/relationships" r:id="rId7"/>
          </a:graphicData>
        </a:graphic>
      </p:graphicFrame>
      <p:pic>
        <p:nvPicPr>
          <p:cNvPr id="9" name="Picture 8">
            <a:extLst>
              <a:ext uri="{FF2B5EF4-FFF2-40B4-BE49-F238E27FC236}">
                <a16:creationId xmlns:a16="http://schemas.microsoft.com/office/drawing/2014/main" id="{2A5170B8-CCC8-FB43-8C2D-7209301DAC8C}"/>
              </a:ext>
            </a:extLst>
          </p:cNvPr>
          <p:cNvPicPr>
            <a:picLocks noChangeAspect="1"/>
          </p:cNvPicPr>
          <p:nvPr/>
        </p:nvPicPr>
        <p:blipFill>
          <a:blip r:embed="rId8"/>
          <a:stretch>
            <a:fillRect/>
          </a:stretch>
        </p:blipFill>
        <p:spPr>
          <a:xfrm>
            <a:off x="1005728" y="2534156"/>
            <a:ext cx="950791" cy="1016000"/>
          </a:xfrm>
          <a:prstGeom prst="rect">
            <a:avLst/>
          </a:prstGeom>
        </p:spPr>
      </p:pic>
      <p:pic>
        <p:nvPicPr>
          <p:cNvPr id="10" name="Picture 9">
            <a:extLst>
              <a:ext uri="{FF2B5EF4-FFF2-40B4-BE49-F238E27FC236}">
                <a16:creationId xmlns:a16="http://schemas.microsoft.com/office/drawing/2014/main" id="{C9608409-05AA-E74F-A0F8-21ABD6F2511A}"/>
              </a:ext>
            </a:extLst>
          </p:cNvPr>
          <p:cNvPicPr>
            <a:picLocks noChangeAspect="1"/>
          </p:cNvPicPr>
          <p:nvPr/>
        </p:nvPicPr>
        <p:blipFill>
          <a:blip r:embed="rId9"/>
          <a:stretch>
            <a:fillRect/>
          </a:stretch>
        </p:blipFill>
        <p:spPr>
          <a:xfrm>
            <a:off x="509479" y="3854388"/>
            <a:ext cx="1447040" cy="374650"/>
          </a:xfrm>
          <a:prstGeom prst="rect">
            <a:avLst/>
          </a:prstGeom>
        </p:spPr>
      </p:pic>
    </p:spTree>
    <p:extLst>
      <p:ext uri="{BB962C8B-B14F-4D97-AF65-F5344CB8AC3E}">
        <p14:creationId xmlns:p14="http://schemas.microsoft.com/office/powerpoint/2010/main" val="601885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44B9B335-F124-4CD9-AC4E-DE2B6026D72E}"/>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63" name="think-cell Slide" r:id="rId4" imgW="360" imgH="360" progId="TCLayout.ActiveDocument.1">
                  <p:embed/>
                </p:oleObj>
              </mc:Choice>
              <mc:Fallback>
                <p:oleObj name="think-cell Slide" r:id="rId4" imgW="360" imgH="360" progId="TCLayout.ActiveDocument.1">
                  <p:embed/>
                  <p:pic>
                    <p:nvPicPr>
                      <p:cNvPr id="7" name="Objekt 6" hidden="1">
                        <a:extLst>
                          <a:ext uri="{FF2B5EF4-FFF2-40B4-BE49-F238E27FC236}">
                            <a16:creationId xmlns:a16="http://schemas.microsoft.com/office/drawing/2014/main" id="{44B9B335-F124-4CD9-AC4E-DE2B6026D72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14">
            <a:extLst>
              <a:ext uri="{FF2B5EF4-FFF2-40B4-BE49-F238E27FC236}">
                <a16:creationId xmlns:a16="http://schemas.microsoft.com/office/drawing/2014/main" id="{7C974AEC-FF76-4431-878A-0AF412F7CB43}"/>
              </a:ext>
            </a:extLst>
          </p:cNvPr>
          <p:cNvPicPr>
            <a:picLocks noGrp="1"/>
          </p:cNvPicPr>
          <p:nvPr>
            <p:ph sz="half" idx="2"/>
          </p:nvPr>
        </p:nvPicPr>
        <p:blipFill rotWithShape="1">
          <a:blip r:embed="rId6">
            <a:extLst>
              <a:ext uri="{28A0092B-C50C-407E-A947-70E740481C1C}">
                <a14:useLocalDpi xmlns:a14="http://schemas.microsoft.com/office/drawing/2010/main" val="0"/>
              </a:ext>
            </a:extLst>
          </a:blip>
          <a:srcRect t="13157" r="6469" b="8024"/>
          <a:stretch/>
        </p:blipFill>
        <p:spPr>
          <a:xfrm>
            <a:off x="20" y="10"/>
            <a:ext cx="12191980" cy="6857990"/>
          </a:xfrm>
          <a:prstGeom prst="rect">
            <a:avLst/>
          </a:prstGeom>
        </p:spPr>
      </p:pic>
      <p:sp>
        <p:nvSpPr>
          <p:cNvPr id="16" name="Rektangel 15">
            <a:extLst>
              <a:ext uri="{FF2B5EF4-FFF2-40B4-BE49-F238E27FC236}">
                <a16:creationId xmlns:a16="http://schemas.microsoft.com/office/drawing/2014/main" id="{83AEBBCE-5CAF-4003-887B-31AF495B059A}"/>
              </a:ext>
            </a:extLst>
          </p:cNvPr>
          <p:cNvSpPr/>
          <p:nvPr/>
        </p:nvSpPr>
        <p:spPr>
          <a:xfrm>
            <a:off x="446534" y="614407"/>
            <a:ext cx="3693668" cy="57742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Rektangel 17">
            <a:extLst>
              <a:ext uri="{FF2B5EF4-FFF2-40B4-BE49-F238E27FC236}">
                <a16:creationId xmlns:a16="http://schemas.microsoft.com/office/drawing/2014/main" id="{D3BEF49E-E745-4173-8AD0-7BE7D0A4C4F5}"/>
              </a:ext>
            </a:extLst>
          </p:cNvPr>
          <p:cNvSpPr/>
          <p:nvPr/>
        </p:nvSpPr>
        <p:spPr>
          <a:xfrm>
            <a:off x="446534" y="465668"/>
            <a:ext cx="3693668" cy="829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A2DB2505-6A36-46F7-8A17-14D67B9B4A5A}"/>
              </a:ext>
            </a:extLst>
          </p:cNvPr>
          <p:cNvSpPr>
            <a:spLocks noGrp="1"/>
          </p:cNvSpPr>
          <p:nvPr>
            <p:ph type="title"/>
          </p:nvPr>
        </p:nvSpPr>
        <p:spPr>
          <a:xfrm>
            <a:off x="584200" y="1006956"/>
            <a:ext cx="3412067" cy="1372177"/>
          </a:xfrm>
        </p:spPr>
        <p:txBody>
          <a:bodyPr vert="horz" lIns="91440" tIns="45720" rIns="91440" bIns="45720" rtlCol="0" anchor="ctr">
            <a:normAutofit/>
          </a:bodyPr>
          <a:lstStyle/>
          <a:p>
            <a:r>
              <a:rPr lang="en-US" b="0" cap="all" dirty="0">
                <a:latin typeface="+mj-lt"/>
              </a:rPr>
              <a:t>Agenda</a:t>
            </a:r>
          </a:p>
        </p:txBody>
      </p:sp>
      <p:sp>
        <p:nvSpPr>
          <p:cNvPr id="5" name="Pladsholder til slidenummer 4">
            <a:extLst>
              <a:ext uri="{FF2B5EF4-FFF2-40B4-BE49-F238E27FC236}">
                <a16:creationId xmlns:a16="http://schemas.microsoft.com/office/drawing/2014/main" id="{EAB111CC-6920-4944-86B9-A4B5F8B1027F}"/>
              </a:ext>
            </a:extLst>
          </p:cNvPr>
          <p:cNvSpPr>
            <a:spLocks noGrp="1"/>
          </p:cNvSpPr>
          <p:nvPr>
            <p:ph type="sldNum" sz="quarter" idx="12"/>
          </p:nvPr>
        </p:nvSpPr>
        <p:spPr>
          <a:xfrm>
            <a:off x="3454400" y="766071"/>
            <a:ext cx="544874" cy="365125"/>
          </a:xfrm>
        </p:spPr>
        <p:txBody>
          <a:bodyPr vert="horz" lIns="91440" tIns="45720" rIns="91440" bIns="45720" rtlCol="0" anchor="ctr">
            <a:normAutofit/>
          </a:bodyPr>
          <a:lstStyle/>
          <a:p>
            <a:pPr algn="r">
              <a:spcAft>
                <a:spcPts val="600"/>
              </a:spcAft>
            </a:pPr>
            <a:fld id="{9CC13059-C09D-4D1B-9046-56712DF47337}" type="slidenum">
              <a:rPr lang="en-US" sz="900" smtClean="0">
                <a:solidFill>
                  <a:schemeClr val="accent2"/>
                </a:solidFill>
              </a:rPr>
              <a:pPr algn="r">
                <a:spcAft>
                  <a:spcPts val="600"/>
                </a:spcAft>
              </a:pPr>
              <a:t>28</a:t>
            </a:fld>
            <a:endParaRPr lang="en-US" sz="900">
              <a:solidFill>
                <a:schemeClr val="accent2"/>
              </a:solidFill>
            </a:endParaRPr>
          </a:p>
        </p:txBody>
      </p:sp>
      <p:sp>
        <p:nvSpPr>
          <p:cNvPr id="3" name="Pladsholder til indhold 2">
            <a:extLst>
              <a:ext uri="{FF2B5EF4-FFF2-40B4-BE49-F238E27FC236}">
                <a16:creationId xmlns:a16="http://schemas.microsoft.com/office/drawing/2014/main" id="{761D77E2-4677-4CA5-9AA6-B02281E63231}"/>
              </a:ext>
            </a:extLst>
          </p:cNvPr>
          <p:cNvSpPr>
            <a:spLocks noGrp="1"/>
          </p:cNvSpPr>
          <p:nvPr>
            <p:ph sz="half" idx="1"/>
          </p:nvPr>
        </p:nvSpPr>
        <p:spPr>
          <a:xfrm>
            <a:off x="581193" y="2438399"/>
            <a:ext cx="3116600" cy="3564467"/>
          </a:xfrm>
        </p:spPr>
        <p:txBody>
          <a:bodyPr vert="horz" lIns="91440" tIns="45720" rIns="91440" bIns="45720" rtlCol="0" anchor="ctr">
            <a:normAutofit/>
          </a:bodyPr>
          <a:lstStyle/>
          <a:p>
            <a:r>
              <a:rPr lang="en-US" dirty="0">
                <a:solidFill>
                  <a:schemeClr val="bg1"/>
                </a:solidFill>
                <a:latin typeface="+mn-lt"/>
              </a:rPr>
              <a:t>Highlights from 2018</a:t>
            </a:r>
          </a:p>
          <a:p>
            <a:r>
              <a:rPr lang="en-US" dirty="0">
                <a:solidFill>
                  <a:schemeClr val="bg1"/>
                </a:solidFill>
              </a:rPr>
              <a:t>2018 financial result</a:t>
            </a:r>
          </a:p>
          <a:p>
            <a:r>
              <a:rPr lang="en-US" dirty="0">
                <a:solidFill>
                  <a:schemeClr val="bg1"/>
                </a:solidFill>
                <a:latin typeface="+mn-lt"/>
              </a:rPr>
              <a:t>Business development of The NGAL Test™</a:t>
            </a:r>
          </a:p>
          <a:p>
            <a:r>
              <a:rPr lang="en-US" b="1" dirty="0">
                <a:solidFill>
                  <a:schemeClr val="bg1"/>
                </a:solidFill>
                <a:latin typeface="+mn-lt"/>
              </a:rPr>
              <a:t>2019 milestones and financial guidance</a:t>
            </a:r>
          </a:p>
          <a:p>
            <a:endParaRPr lang="en-US" dirty="0">
              <a:solidFill>
                <a:schemeClr val="bg1"/>
              </a:solidFill>
              <a:latin typeface="+mn-lt"/>
            </a:endParaRPr>
          </a:p>
        </p:txBody>
      </p:sp>
    </p:spTree>
    <p:extLst>
      <p:ext uri="{BB962C8B-B14F-4D97-AF65-F5344CB8AC3E}">
        <p14:creationId xmlns:p14="http://schemas.microsoft.com/office/powerpoint/2010/main" val="2827387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FAF1DBBC-17D1-4DD3-BA74-2AC226065D9A}"/>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87" name="think-cell Slide" r:id="rId5" imgW="592" imgH="591" progId="TCLayout.ActiveDocument.1">
                  <p:embed/>
                </p:oleObj>
              </mc:Choice>
              <mc:Fallback>
                <p:oleObj name="think-cell Slide" r:id="rId5" imgW="592" imgH="591" progId="TCLayout.ActiveDocument.1">
                  <p:embed/>
                  <p:pic>
                    <p:nvPicPr>
                      <p:cNvPr id="4" name="Objekt 3" hidden="1">
                        <a:extLst>
                          <a:ext uri="{FF2B5EF4-FFF2-40B4-BE49-F238E27FC236}">
                            <a16:creationId xmlns:a16="http://schemas.microsoft.com/office/drawing/2014/main" id="{FAF1DBBC-17D1-4DD3-BA74-2AC226065D9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ktangel 2" hidden="1">
            <a:extLst>
              <a:ext uri="{FF2B5EF4-FFF2-40B4-BE49-F238E27FC236}">
                <a16:creationId xmlns:a16="http://schemas.microsoft.com/office/drawing/2014/main" id="{AD5A7CCA-C5D5-4F81-AD3E-EB721860874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Avenir Next Condensed Demi Bold" panose="020B0506020202020204"/>
              <a:ea typeface="+mj-ea"/>
              <a:cs typeface="+mj-cs"/>
              <a:sym typeface="Avenir Next Condensed Demi Bold" panose="020B0506020202020204"/>
            </a:endParaRPr>
          </a:p>
        </p:txBody>
      </p:sp>
      <p:sp>
        <p:nvSpPr>
          <p:cNvPr id="2" name="Title 1">
            <a:extLst>
              <a:ext uri="{FF2B5EF4-FFF2-40B4-BE49-F238E27FC236}">
                <a16:creationId xmlns:a16="http://schemas.microsoft.com/office/drawing/2014/main" id="{28321999-8CF0-3E48-8508-E8AAC7B39F3B}"/>
              </a:ext>
            </a:extLst>
          </p:cNvPr>
          <p:cNvSpPr>
            <a:spLocks noGrp="1"/>
          </p:cNvSpPr>
          <p:nvPr>
            <p:ph type="title"/>
          </p:nvPr>
        </p:nvSpPr>
        <p:spPr/>
        <p:txBody>
          <a:bodyPr/>
          <a:lstStyle/>
          <a:p>
            <a:r>
              <a:rPr lang="en-US" dirty="0"/>
              <a:t>Targeted 2019 milestones</a:t>
            </a:r>
          </a:p>
        </p:txBody>
      </p:sp>
      <p:graphicFrame>
        <p:nvGraphicFramePr>
          <p:cNvPr id="15" name="Table 2">
            <a:extLst>
              <a:ext uri="{FF2B5EF4-FFF2-40B4-BE49-F238E27FC236}">
                <a16:creationId xmlns:a16="http://schemas.microsoft.com/office/drawing/2014/main" id="{2938BFFB-3C89-4CC6-AF3A-C3E1B42E21A7}"/>
              </a:ext>
            </a:extLst>
          </p:cNvPr>
          <p:cNvGraphicFramePr>
            <a:graphicFrameLocks noGrp="1"/>
          </p:cNvGraphicFramePr>
          <p:nvPr>
            <p:extLst/>
          </p:nvPr>
        </p:nvGraphicFramePr>
        <p:xfrm>
          <a:off x="442912" y="1551085"/>
          <a:ext cx="11306175" cy="4373880"/>
        </p:xfrm>
        <a:graphic>
          <a:graphicData uri="http://schemas.openxmlformats.org/drawingml/2006/table">
            <a:tbl>
              <a:tblPr firstCol="1" bandRow="1">
                <a:tableStyleId>{5C22544A-7EE6-4342-B048-85BDC9FD1C3A}</a:tableStyleId>
              </a:tblPr>
              <a:tblGrid>
                <a:gridCol w="2379749">
                  <a:extLst>
                    <a:ext uri="{9D8B030D-6E8A-4147-A177-3AD203B41FA5}">
                      <a16:colId xmlns:a16="http://schemas.microsoft.com/office/drawing/2014/main" val="3741195912"/>
                    </a:ext>
                  </a:extLst>
                </a:gridCol>
                <a:gridCol w="8926426">
                  <a:extLst>
                    <a:ext uri="{9D8B030D-6E8A-4147-A177-3AD203B41FA5}">
                      <a16:colId xmlns:a16="http://schemas.microsoft.com/office/drawing/2014/main" val="2733822065"/>
                    </a:ext>
                  </a:extLst>
                </a:gridCol>
              </a:tblGrid>
              <a:tr h="2251557">
                <a:tc>
                  <a:txBody>
                    <a:bodyPr/>
                    <a:lstStyle/>
                    <a:p>
                      <a:pPr algn="ctr"/>
                      <a:endParaRPr lang="en-US" sz="1800" b="1" i="0" dirty="0">
                        <a:solidFill>
                          <a:schemeClr val="bg1"/>
                        </a:solidFill>
                        <a:latin typeface="+mn-lt"/>
                      </a:endParaRPr>
                    </a:p>
                    <a:p>
                      <a:pPr algn="ctr"/>
                      <a:endParaRPr lang="en-US" sz="1800" b="1" i="0" dirty="0">
                        <a:solidFill>
                          <a:schemeClr val="bg1"/>
                        </a:solidFill>
                        <a:latin typeface="+mn-lt"/>
                      </a:endParaRPr>
                    </a:p>
                    <a:p>
                      <a:pPr algn="ctr"/>
                      <a:endParaRPr lang="en-US" sz="1800" b="1" i="0" dirty="0">
                        <a:solidFill>
                          <a:schemeClr val="bg1"/>
                        </a:solidFill>
                        <a:latin typeface="+mn-lt"/>
                      </a:endParaRPr>
                    </a:p>
                    <a:p>
                      <a:pPr algn="ctr"/>
                      <a:r>
                        <a:rPr lang="en-US" sz="1800" b="1" i="0" dirty="0">
                          <a:solidFill>
                            <a:schemeClr val="bg1"/>
                          </a:solidFill>
                          <a:latin typeface="+mn-lt"/>
                        </a:rPr>
                        <a:t>Clinical and Regulatory</a:t>
                      </a:r>
                    </a:p>
                  </a:txBody>
                  <a:tcPr marL="137160" marR="137160" marT="137160" marB="137160" anchor="b">
                    <a:solidFill>
                      <a:schemeClr val="accent2"/>
                    </a:solidFill>
                  </a:tcPr>
                </a:tc>
                <a:tc>
                  <a:txBody>
                    <a:bodyPr/>
                    <a:lstStyle/>
                    <a:p>
                      <a:pPr marL="285750" indent="-285750">
                        <a:spcAft>
                          <a:spcPts val="600"/>
                        </a:spcAft>
                        <a:buFont typeface="Arial" panose="020B0604020202020204" pitchFamily="34" charset="0"/>
                        <a:buChar char="•"/>
                      </a:pPr>
                      <a:r>
                        <a:rPr lang="en-US" sz="1800" b="0" i="0" dirty="0">
                          <a:solidFill>
                            <a:schemeClr val="tx2"/>
                          </a:solidFill>
                          <a:latin typeface="+mn-lt"/>
                        </a:rPr>
                        <a:t>Supplementary data to FDA to support initial FDA clearance in adults of The NGAL Test™</a:t>
                      </a:r>
                    </a:p>
                    <a:p>
                      <a:pPr marL="285750" indent="-285750">
                        <a:spcAft>
                          <a:spcPts val="600"/>
                        </a:spcAft>
                        <a:buFont typeface="Arial" panose="020B0604020202020204" pitchFamily="34" charset="0"/>
                        <a:buChar char="•"/>
                      </a:pPr>
                      <a:r>
                        <a:rPr lang="en-US" sz="1800" b="0" i="0" dirty="0">
                          <a:solidFill>
                            <a:schemeClr val="tx2"/>
                          </a:solidFill>
                          <a:latin typeface="+mn-lt"/>
                        </a:rPr>
                        <a:t>Approval of The NGAL Test™ (plasma) in adults</a:t>
                      </a:r>
                    </a:p>
                    <a:p>
                      <a:pPr marL="285750" indent="-285750">
                        <a:spcAft>
                          <a:spcPts val="600"/>
                        </a:spcAft>
                        <a:buFont typeface="Arial" panose="020B0604020202020204" pitchFamily="34" charset="0"/>
                        <a:buChar char="•"/>
                      </a:pPr>
                      <a:r>
                        <a:rPr lang="en-US" sz="1800" b="0" i="0" dirty="0">
                          <a:solidFill>
                            <a:schemeClr val="tx2"/>
                          </a:solidFill>
                          <a:latin typeface="+mn-lt"/>
                        </a:rPr>
                        <a:t>Submission of urinary The NGAL Test™ for pediatric population</a:t>
                      </a:r>
                    </a:p>
                    <a:p>
                      <a:pPr marL="285750" indent="-285750">
                        <a:spcAft>
                          <a:spcPts val="600"/>
                        </a:spcAft>
                        <a:buFont typeface="Arial" panose="020B0604020202020204" pitchFamily="34" charset="0"/>
                        <a:buChar char="•"/>
                      </a:pPr>
                      <a:r>
                        <a:rPr lang="en-US" sz="1800" b="0" i="0" dirty="0">
                          <a:solidFill>
                            <a:schemeClr val="tx2"/>
                          </a:solidFill>
                          <a:latin typeface="+mn-lt"/>
                        </a:rPr>
                        <a:t>Approval of The NGAL Test™ in pediatrics</a:t>
                      </a:r>
                    </a:p>
                    <a:p>
                      <a:pPr marL="285750" indent="-285750">
                        <a:spcAft>
                          <a:spcPts val="600"/>
                        </a:spcAft>
                        <a:buFont typeface="Arial" panose="020B0604020202020204" pitchFamily="34" charset="0"/>
                        <a:buChar char="•"/>
                      </a:pPr>
                      <a:r>
                        <a:rPr lang="en-US" sz="1800" b="0" i="0" dirty="0">
                          <a:solidFill>
                            <a:schemeClr val="tx2"/>
                          </a:solidFill>
                          <a:latin typeface="+mn-lt"/>
                        </a:rPr>
                        <a:t>Review new opportunities for NGAL and the antibody library to create pipeline of potential new assays and biomarkers</a:t>
                      </a:r>
                    </a:p>
                  </a:txBody>
                  <a:tcPr marL="137160" marR="137160" marT="137160" marB="137160">
                    <a:solidFill>
                      <a:schemeClr val="accent1">
                        <a:alpha val="21000"/>
                      </a:schemeClr>
                    </a:solidFill>
                  </a:tcPr>
                </a:tc>
                <a:extLst>
                  <a:ext uri="{0D108BD9-81ED-4DB2-BD59-A6C34878D82A}">
                    <a16:rowId xmlns:a16="http://schemas.microsoft.com/office/drawing/2014/main" val="3142386435"/>
                  </a:ext>
                </a:extLst>
              </a:tr>
              <a:tr h="1753425">
                <a:tc>
                  <a:txBody>
                    <a:bodyPr/>
                    <a:lstStyle/>
                    <a:p>
                      <a:pPr algn="ctr"/>
                      <a:endParaRPr lang="en-US" sz="1800" b="1" i="0" dirty="0">
                        <a:solidFill>
                          <a:schemeClr val="bg1"/>
                        </a:solidFill>
                        <a:latin typeface="+mn-lt"/>
                      </a:endParaRPr>
                    </a:p>
                    <a:p>
                      <a:pPr algn="ctr"/>
                      <a:endParaRPr lang="en-US" sz="1800" b="1" i="0" dirty="0">
                        <a:solidFill>
                          <a:schemeClr val="bg1"/>
                        </a:solidFill>
                        <a:latin typeface="+mn-lt"/>
                      </a:endParaRPr>
                    </a:p>
                    <a:p>
                      <a:pPr algn="ctr"/>
                      <a:endParaRPr lang="en-US" sz="1800" b="1" i="0" dirty="0">
                        <a:solidFill>
                          <a:schemeClr val="bg1"/>
                        </a:solidFill>
                        <a:latin typeface="+mn-lt"/>
                      </a:endParaRPr>
                    </a:p>
                    <a:p>
                      <a:pPr algn="ctr"/>
                      <a:endParaRPr lang="en-US" sz="1800" b="1" i="0" dirty="0">
                        <a:solidFill>
                          <a:schemeClr val="bg1"/>
                        </a:solidFill>
                        <a:latin typeface="+mn-lt"/>
                      </a:endParaRPr>
                    </a:p>
                    <a:p>
                      <a:pPr algn="ctr"/>
                      <a:r>
                        <a:rPr lang="en-US" sz="1800" b="1" i="0" dirty="0">
                          <a:solidFill>
                            <a:schemeClr val="bg1"/>
                          </a:solidFill>
                          <a:latin typeface="+mn-lt"/>
                        </a:rPr>
                        <a:t>Commercial</a:t>
                      </a:r>
                    </a:p>
                  </a:txBody>
                  <a:tcPr marL="137160" marR="137160" marT="137160" marB="137160" anchor="b">
                    <a:solidFill>
                      <a:schemeClr val="accent2"/>
                    </a:solidFill>
                  </a:tcPr>
                </a:tc>
                <a:tc>
                  <a:txBody>
                    <a:bodyPr/>
                    <a:lstStyle/>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b="0" i="0" dirty="0">
                          <a:solidFill>
                            <a:schemeClr val="tx2"/>
                          </a:solidFill>
                          <a:latin typeface="+mn-lt"/>
                        </a:rPr>
                        <a:t>Increase RUO sales and number of customers is U.S.</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b="0" i="0" dirty="0">
                          <a:solidFill>
                            <a:schemeClr val="tx2"/>
                          </a:solidFill>
                          <a:latin typeface="+mn-lt"/>
                        </a:rPr>
                        <a:t>Increase awareness of The NGAL Test™ and the NGAL technology</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b="0" i="0" dirty="0">
                          <a:solidFill>
                            <a:schemeClr val="tx2"/>
                          </a:solidFill>
                          <a:latin typeface="+mn-lt"/>
                        </a:rPr>
                        <a:t>Strengthen U.S. organization by onboarding U.S. commercial leadership and hire core team of medical liaisons</a:t>
                      </a:r>
                    </a:p>
                    <a:p>
                      <a:pPr marL="285750" indent="-285750">
                        <a:spcAft>
                          <a:spcPts val="600"/>
                        </a:spcAft>
                        <a:buFont typeface="Arial" panose="020B0604020202020204" pitchFamily="34" charset="0"/>
                        <a:buChar char="•"/>
                      </a:pPr>
                      <a:r>
                        <a:rPr lang="en-US" sz="1800" b="0" i="0" dirty="0">
                          <a:solidFill>
                            <a:schemeClr val="tx2"/>
                          </a:solidFill>
                          <a:latin typeface="+mn-lt"/>
                        </a:rPr>
                        <a:t>Prepare with partners for U.S. launch of The NGAL Test™</a:t>
                      </a:r>
                    </a:p>
                  </a:txBody>
                  <a:tcPr marL="137160" marR="137160" marT="137160" marB="137160">
                    <a:solidFill>
                      <a:schemeClr val="accent1">
                        <a:alpha val="21000"/>
                      </a:schemeClr>
                    </a:solidFill>
                  </a:tcPr>
                </a:tc>
                <a:extLst>
                  <a:ext uri="{0D108BD9-81ED-4DB2-BD59-A6C34878D82A}">
                    <a16:rowId xmlns:a16="http://schemas.microsoft.com/office/drawing/2014/main" val="1636455199"/>
                  </a:ext>
                </a:extLst>
              </a:tr>
            </a:tbl>
          </a:graphicData>
        </a:graphic>
      </p:graphicFrame>
      <p:pic>
        <p:nvPicPr>
          <p:cNvPr id="16" name="Picture 4">
            <a:extLst>
              <a:ext uri="{FF2B5EF4-FFF2-40B4-BE49-F238E27FC236}">
                <a16:creationId xmlns:a16="http://schemas.microsoft.com/office/drawing/2014/main" id="{CEF8D2AC-A4E5-487A-A67F-F9F02E1E53A0}"/>
              </a:ext>
            </a:extLst>
          </p:cNvPr>
          <p:cNvPicPr>
            <a:picLocks noChangeAspect="1"/>
          </p:cNvPicPr>
          <p:nvPr/>
        </p:nvPicPr>
        <p:blipFill>
          <a:blip r:embed="rId7"/>
          <a:stretch>
            <a:fillRect/>
          </a:stretch>
        </p:blipFill>
        <p:spPr>
          <a:xfrm>
            <a:off x="841933" y="4586890"/>
            <a:ext cx="1496733" cy="981663"/>
          </a:xfrm>
          <a:prstGeom prst="rect">
            <a:avLst/>
          </a:prstGeom>
        </p:spPr>
      </p:pic>
      <p:pic>
        <p:nvPicPr>
          <p:cNvPr id="17" name="Picture 6">
            <a:extLst>
              <a:ext uri="{FF2B5EF4-FFF2-40B4-BE49-F238E27FC236}">
                <a16:creationId xmlns:a16="http://schemas.microsoft.com/office/drawing/2014/main" id="{35915621-9943-403D-B973-AC72ED3F6244}"/>
              </a:ext>
            </a:extLst>
          </p:cNvPr>
          <p:cNvPicPr>
            <a:picLocks noChangeAspect="1"/>
          </p:cNvPicPr>
          <p:nvPr/>
        </p:nvPicPr>
        <p:blipFill>
          <a:blip r:embed="rId8"/>
          <a:stretch>
            <a:fillRect/>
          </a:stretch>
        </p:blipFill>
        <p:spPr>
          <a:xfrm>
            <a:off x="1051484" y="2042085"/>
            <a:ext cx="1077633" cy="1077633"/>
          </a:xfrm>
          <a:prstGeom prst="rect">
            <a:avLst/>
          </a:prstGeom>
        </p:spPr>
      </p:pic>
    </p:spTree>
    <p:extLst>
      <p:ext uri="{BB962C8B-B14F-4D97-AF65-F5344CB8AC3E}">
        <p14:creationId xmlns:p14="http://schemas.microsoft.com/office/powerpoint/2010/main" val="4088211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9274271F-9567-49A1-BBD8-612E601A65A2}"/>
              </a:ext>
            </a:extLst>
          </p:cNvPr>
          <p:cNvGraphicFramePr>
            <a:graphicFrameLocks noChangeAspect="1"/>
          </p:cNvGraphicFramePr>
          <p:nvPr>
            <p:custDataLst>
              <p:tags r:id="rId2"/>
            </p:custDataLst>
            <p:extLst>
              <p:ext uri="{D42A27DB-BD31-4B8C-83A1-F6EECF244321}">
                <p14:modId xmlns:p14="http://schemas.microsoft.com/office/powerpoint/2010/main" val="21813809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5018" name="think-cell Slide" r:id="rId6" imgW="592" imgH="591" progId="TCLayout.ActiveDocument.1">
                  <p:embed/>
                </p:oleObj>
              </mc:Choice>
              <mc:Fallback>
                <p:oleObj name="think-cell Slide" r:id="rId6" imgW="592" imgH="591" progId="TCLayout.ActiveDocument.1">
                  <p:embed/>
                  <p:pic>
                    <p:nvPicPr>
                      <p:cNvPr id="4" name="Objekt 3" hidden="1">
                        <a:extLst>
                          <a:ext uri="{FF2B5EF4-FFF2-40B4-BE49-F238E27FC236}">
                            <a16:creationId xmlns:a16="http://schemas.microsoft.com/office/drawing/2014/main" id="{9274271F-9567-49A1-BBD8-612E601A65A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ktangel 2" hidden="1">
            <a:extLst>
              <a:ext uri="{FF2B5EF4-FFF2-40B4-BE49-F238E27FC236}">
                <a16:creationId xmlns:a16="http://schemas.microsoft.com/office/drawing/2014/main" id="{D3EEAB9A-B766-4A34-BEDC-3B02474A313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Avenir Next Condensed Demi Bold" panose="020B0506020202020204"/>
              <a:ea typeface="+mj-ea"/>
              <a:cs typeface="+mj-cs"/>
              <a:sym typeface="Avenir Next Condensed Demi Bold" panose="020B0506020202020204"/>
            </a:endParaRPr>
          </a:p>
        </p:txBody>
      </p:sp>
      <p:sp>
        <p:nvSpPr>
          <p:cNvPr id="2" name="Title 1">
            <a:extLst>
              <a:ext uri="{FF2B5EF4-FFF2-40B4-BE49-F238E27FC236}">
                <a16:creationId xmlns:a16="http://schemas.microsoft.com/office/drawing/2014/main" id="{807FF541-1CF0-6E4C-96C8-FDEB437F45EC}"/>
              </a:ext>
            </a:extLst>
          </p:cNvPr>
          <p:cNvSpPr>
            <a:spLocks noGrp="1"/>
          </p:cNvSpPr>
          <p:nvPr>
            <p:ph type="title"/>
          </p:nvPr>
        </p:nvSpPr>
        <p:spPr/>
        <p:txBody>
          <a:bodyPr>
            <a:normAutofit/>
          </a:bodyPr>
          <a:lstStyle/>
          <a:p>
            <a:r>
              <a:rPr lang="en-US" sz="2400" dirty="0"/>
              <a:t>Agenda</a:t>
            </a:r>
          </a:p>
        </p:txBody>
      </p:sp>
      <p:sp>
        <p:nvSpPr>
          <p:cNvPr id="5" name="Pladsholder til indhold 4">
            <a:extLst>
              <a:ext uri="{FF2B5EF4-FFF2-40B4-BE49-F238E27FC236}">
                <a16:creationId xmlns:a16="http://schemas.microsoft.com/office/drawing/2014/main" id="{9BB8BF26-1344-48AD-89F0-EF1CBBC58D19}"/>
              </a:ext>
            </a:extLst>
          </p:cNvPr>
          <p:cNvSpPr>
            <a:spLocks noGrp="1"/>
          </p:cNvSpPr>
          <p:nvPr>
            <p:ph idx="1"/>
          </p:nvPr>
        </p:nvSpPr>
        <p:spPr/>
        <p:txBody>
          <a:bodyPr/>
          <a:lstStyle/>
          <a:p>
            <a:pPr marL="342900" indent="-342900">
              <a:buFont typeface="+mj-lt"/>
              <a:buAutoNum type="arabicPeriod"/>
            </a:pPr>
            <a:r>
              <a:rPr lang="en-US" b="1" dirty="0"/>
              <a:t>REPORT OF THE COMPANY’S ACTIVITIES DURING THE PAST YEAR</a:t>
            </a:r>
          </a:p>
          <a:p>
            <a:pPr marL="342900" indent="-342900">
              <a:buFont typeface="+mj-lt"/>
              <a:buAutoNum type="arabicPeriod"/>
            </a:pPr>
            <a:r>
              <a:rPr lang="en-US" b="1" dirty="0"/>
              <a:t>PRESENTATION OF THE ANNUAL REPORT FOR APPROVAL AND ALLOCATION OF PROFIT OR COVERING OF LOSS</a:t>
            </a:r>
          </a:p>
          <a:p>
            <a:pPr marL="342900" indent="-342900">
              <a:buFont typeface="+mj-lt"/>
              <a:buAutoNum type="arabicPeriod"/>
            </a:pPr>
            <a:r>
              <a:rPr lang="en-US" dirty="0">
                <a:solidFill>
                  <a:schemeClr val="bg2">
                    <a:lumMod val="60000"/>
                    <a:lumOff val="40000"/>
                  </a:schemeClr>
                </a:solidFill>
              </a:rPr>
              <a:t>RESOLUTION TO GRANT DISCHARGE OF LIABILITY TO THE BOARD OF DIRECTORS AND EXECUTIVE MANAGEMENT </a:t>
            </a:r>
          </a:p>
          <a:p>
            <a:pPr marL="342900" indent="-342900">
              <a:buFont typeface="+mj-lt"/>
              <a:buAutoNum type="arabicPeriod"/>
            </a:pPr>
            <a:r>
              <a:rPr lang="en-US" dirty="0">
                <a:solidFill>
                  <a:schemeClr val="bg2">
                    <a:lumMod val="60000"/>
                    <a:lumOff val="40000"/>
                  </a:schemeClr>
                </a:solidFill>
              </a:rPr>
              <a:t>APPROVAL OF REMUNERATION FOR THE BOARD OF DIRECTORS</a:t>
            </a:r>
          </a:p>
          <a:p>
            <a:pPr marL="342900" indent="-342900">
              <a:buFont typeface="+mj-lt"/>
              <a:buAutoNum type="arabicPeriod"/>
            </a:pPr>
            <a:r>
              <a:rPr lang="en-US" dirty="0">
                <a:solidFill>
                  <a:schemeClr val="bg2">
                    <a:lumMod val="60000"/>
                    <a:lumOff val="40000"/>
                  </a:schemeClr>
                </a:solidFill>
              </a:rPr>
              <a:t>ELECTION OF MEMBERS TO THE BOARD OF DIRECTORS</a:t>
            </a:r>
          </a:p>
          <a:p>
            <a:pPr marL="342900" indent="-342900">
              <a:buFont typeface="+mj-lt"/>
              <a:buAutoNum type="arabicPeriod"/>
            </a:pPr>
            <a:r>
              <a:rPr lang="en-US" dirty="0">
                <a:solidFill>
                  <a:schemeClr val="bg2">
                    <a:lumMod val="60000"/>
                    <a:lumOff val="40000"/>
                  </a:schemeClr>
                </a:solidFill>
              </a:rPr>
              <a:t>PROPOSALS FROM THE BOARD OF DIRECTORS</a:t>
            </a:r>
          </a:p>
          <a:p>
            <a:pPr marL="342900" indent="-342900">
              <a:buFont typeface="+mj-lt"/>
              <a:buAutoNum type="arabicPeriod"/>
            </a:pPr>
            <a:r>
              <a:rPr lang="da-DK" dirty="0">
                <a:solidFill>
                  <a:schemeClr val="bg2">
                    <a:lumMod val="60000"/>
                    <a:lumOff val="40000"/>
                  </a:schemeClr>
                </a:solidFill>
              </a:rPr>
              <a:t>ELECTION OF AUDITOR</a:t>
            </a:r>
          </a:p>
          <a:p>
            <a:pPr marL="342900" indent="-342900">
              <a:buFont typeface="+mj-lt"/>
              <a:buAutoNum type="arabicPeriod"/>
            </a:pPr>
            <a:r>
              <a:rPr lang="da-DK" dirty="0">
                <a:solidFill>
                  <a:schemeClr val="bg2">
                    <a:lumMod val="60000"/>
                    <a:lumOff val="40000"/>
                  </a:schemeClr>
                </a:solidFill>
              </a:rPr>
              <a:t>ANY OTHER BUSINESS </a:t>
            </a:r>
          </a:p>
        </p:txBody>
      </p:sp>
    </p:spTree>
    <p:extLst>
      <p:ext uri="{BB962C8B-B14F-4D97-AF65-F5344CB8AC3E}">
        <p14:creationId xmlns:p14="http://schemas.microsoft.com/office/powerpoint/2010/main" val="994290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14" hidden="1"/>
          <p:cNvGraphicFramePr>
            <a:graphicFrameLocks noChangeAspect="1"/>
          </p:cNvGraphicFramePr>
          <p:nvPr>
            <p:custDataLst>
              <p:tags r:id="rId2"/>
            </p:custDataLst>
            <p:extLst>
              <p:ext uri="{D42A27DB-BD31-4B8C-83A1-F6EECF244321}">
                <p14:modId xmlns:p14="http://schemas.microsoft.com/office/powerpoint/2010/main" val="676051198"/>
              </p:ext>
            </p:ext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spid="_x0000_s71711" name="think-cell Slide" r:id="rId6" imgW="360" imgH="360" progId="TCLayout.ActiveDocument.1">
                  <p:embed/>
                </p:oleObj>
              </mc:Choice>
              <mc:Fallback>
                <p:oleObj name="think-cell Slide" r:id="rId6" imgW="360" imgH="360" progId="TCLayout.ActiveDocument.1">
                  <p:embed/>
                  <p:pic>
                    <p:nvPicPr>
                      <p:cNvPr id="44034" name="Object 14"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ktangel 2" hidden="1">
            <a:extLst>
              <a:ext uri="{FF2B5EF4-FFF2-40B4-BE49-F238E27FC236}">
                <a16:creationId xmlns:a16="http://schemas.microsoft.com/office/drawing/2014/main" id="{E656DFCE-1DC4-4043-BCB2-ACF5E6F4BFB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Avenir Next Condensed Demi Bold" panose="020B0506020202020204"/>
              <a:ea typeface="+mj-ea"/>
              <a:cs typeface="+mj-cs"/>
              <a:sym typeface="Avenir Next Condensed Demi Bold" panose="020B0506020202020204"/>
            </a:endParaRPr>
          </a:p>
        </p:txBody>
      </p:sp>
      <p:sp>
        <p:nvSpPr>
          <p:cNvPr id="44035" name="Titel 1"/>
          <p:cNvSpPr>
            <a:spLocks noGrp="1"/>
          </p:cNvSpPr>
          <p:nvPr>
            <p:ph type="title"/>
          </p:nvPr>
        </p:nvSpPr>
        <p:spPr/>
        <p:txBody>
          <a:bodyPr>
            <a:normAutofit/>
          </a:bodyPr>
          <a:lstStyle/>
          <a:p>
            <a:pPr eaLnBrk="1" hangingPunct="1"/>
            <a:r>
              <a:rPr lang="en-US" altLang="da-DK" dirty="0"/>
              <a:t>Considerably growth in NGAL sales in 2019 expected to boost revenues</a:t>
            </a:r>
            <a:endParaRPr lang="en-US" altLang="da-DK" baseline="30000" dirty="0"/>
          </a:p>
        </p:txBody>
      </p:sp>
      <p:sp>
        <p:nvSpPr>
          <p:cNvPr id="4" name="Pladsholder til indhold 3">
            <a:extLst>
              <a:ext uri="{FF2B5EF4-FFF2-40B4-BE49-F238E27FC236}">
                <a16:creationId xmlns:a16="http://schemas.microsoft.com/office/drawing/2014/main" id="{CF8D8C2D-B84A-4EF6-B8B6-603FCCD70203}"/>
              </a:ext>
            </a:extLst>
          </p:cNvPr>
          <p:cNvSpPr>
            <a:spLocks noGrp="1"/>
          </p:cNvSpPr>
          <p:nvPr>
            <p:ph idx="1"/>
          </p:nvPr>
        </p:nvSpPr>
        <p:spPr/>
        <p:txBody>
          <a:bodyPr/>
          <a:lstStyle/>
          <a:p>
            <a:endParaRPr lang="da-DK"/>
          </a:p>
        </p:txBody>
      </p:sp>
      <p:grpSp>
        <p:nvGrpSpPr>
          <p:cNvPr id="30" name="Group 15">
            <a:extLst>
              <a:ext uri="{FF2B5EF4-FFF2-40B4-BE49-F238E27FC236}">
                <a16:creationId xmlns:a16="http://schemas.microsoft.com/office/drawing/2014/main" id="{E0B1A70D-3B2E-4E5B-965F-7F049B8EF36B}"/>
              </a:ext>
            </a:extLst>
          </p:cNvPr>
          <p:cNvGrpSpPr/>
          <p:nvPr/>
        </p:nvGrpSpPr>
        <p:grpSpPr>
          <a:xfrm>
            <a:off x="6313715" y="1549861"/>
            <a:ext cx="5055064" cy="2240097"/>
            <a:chOff x="1650918" y="2146388"/>
            <a:chExt cx="2144791" cy="2741619"/>
          </a:xfrm>
        </p:grpSpPr>
        <p:sp>
          <p:nvSpPr>
            <p:cNvPr id="31" name="Freeform: Shape 3">
              <a:extLst>
                <a:ext uri="{FF2B5EF4-FFF2-40B4-BE49-F238E27FC236}">
                  <a16:creationId xmlns:a16="http://schemas.microsoft.com/office/drawing/2014/main" id="{60A90CCA-58F5-4E6E-AA2C-E3EC3CD7557B}"/>
                </a:ext>
              </a:extLst>
            </p:cNvPr>
            <p:cNvSpPr/>
            <p:nvPr/>
          </p:nvSpPr>
          <p:spPr>
            <a:xfrm rot="16200000">
              <a:off x="1436440" y="2360866"/>
              <a:ext cx="2573748" cy="2144791"/>
            </a:xfrm>
            <a:prstGeom prst="rect">
              <a:avLst/>
            </a:prstGeom>
            <a:solidFill>
              <a:schemeClr val="bg1">
                <a:lumMod val="7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63275" tIns="68582" rIns="88900" bIns="1715831"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r" defTabSz="889000">
                <a:lnSpc>
                  <a:spcPct val="90000"/>
                </a:lnSpc>
                <a:spcBef>
                  <a:spcPct val="0"/>
                </a:spcBef>
                <a:spcAft>
                  <a:spcPct val="35000"/>
                </a:spcAft>
                <a:buNone/>
              </a:pPr>
              <a:r>
                <a:rPr lang="en-US" sz="2000" b="1" i="0" kern="1200" dirty="0">
                  <a:latin typeface="Avenir Next Condensed Demi Bold" panose="020B0506020202020204" pitchFamily="34" charset="0"/>
                </a:rPr>
                <a:t>Cost fo</a:t>
              </a:r>
              <a:r>
                <a:rPr lang="en-US" sz="2000" b="1" dirty="0">
                  <a:latin typeface="Avenir Next Condensed Demi Bold" panose="020B0506020202020204" pitchFamily="34" charset="0"/>
                </a:rPr>
                <a:t>r FDA applications</a:t>
              </a:r>
              <a:endParaRPr lang="en-US" sz="1800" b="1" i="0" kern="1200" dirty="0">
                <a:latin typeface="Avenir Next Condensed Demi Bold" panose="020B0506020202020204" pitchFamily="34" charset="0"/>
              </a:endParaRPr>
            </a:p>
          </p:txBody>
        </p:sp>
        <p:sp>
          <p:nvSpPr>
            <p:cNvPr id="32" name="Freeform: Shape 4">
              <a:extLst>
                <a:ext uri="{FF2B5EF4-FFF2-40B4-BE49-F238E27FC236}">
                  <a16:creationId xmlns:a16="http://schemas.microsoft.com/office/drawing/2014/main" id="{5BEC348D-577E-44FA-AD0F-7F5EB1E8DF5F}"/>
                </a:ext>
              </a:extLst>
            </p:cNvPr>
            <p:cNvSpPr/>
            <p:nvPr/>
          </p:nvSpPr>
          <p:spPr>
            <a:xfrm>
              <a:off x="2013339" y="2314260"/>
              <a:ext cx="1707305" cy="2573747"/>
            </a:xfrm>
            <a:prstGeom prst="rect">
              <a:avLst/>
            </a:prstGeom>
            <a:noFill/>
            <a:ln>
              <a:noFill/>
            </a:ln>
            <a:sp3d/>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0" tIns="61722" rIns="0" bIns="0" numCol="1" spcCol="1270" anchor="b"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r" defTabSz="800100">
                <a:lnSpc>
                  <a:spcPct val="90000"/>
                </a:lnSpc>
                <a:spcBef>
                  <a:spcPct val="0"/>
                </a:spcBef>
                <a:spcAft>
                  <a:spcPct val="35000"/>
                </a:spcAft>
                <a:buNone/>
              </a:pPr>
              <a:r>
                <a:rPr lang="en-US" sz="8000" b="0" i="0" kern="1200" dirty="0">
                  <a:latin typeface="Avenir Next Condensed Medium" panose="020B0506020202020204" pitchFamily="34" charset="0"/>
                </a:rPr>
                <a:t>DKK 6m</a:t>
              </a:r>
            </a:p>
            <a:p>
              <a:pPr marL="0" lvl="0" indent="0" algn="r" defTabSz="800100">
                <a:lnSpc>
                  <a:spcPct val="90000"/>
                </a:lnSpc>
                <a:spcBef>
                  <a:spcPct val="0"/>
                </a:spcBef>
                <a:spcAft>
                  <a:spcPct val="35000"/>
                </a:spcAft>
                <a:buNone/>
              </a:pPr>
              <a:r>
                <a:rPr lang="en-US" dirty="0">
                  <a:latin typeface="Avenir Next Condensed Medium" panose="020B0506020202020204" pitchFamily="34" charset="0"/>
                </a:rPr>
                <a:t>Expected total cost in 2019 for filing two FDA applications for The NGAL Test™</a:t>
              </a:r>
              <a:br>
                <a:rPr lang="en-US" sz="1800" b="0" i="0" kern="1200" dirty="0">
                  <a:latin typeface="Avenir Next Condensed Medium" panose="020B0506020202020204" pitchFamily="34" charset="0"/>
                </a:rPr>
              </a:br>
              <a:endParaRPr lang="en-US" sz="1800" b="0" i="0" kern="1200" dirty="0">
                <a:latin typeface="Avenir Next Condensed Medium" panose="020B0506020202020204" pitchFamily="34" charset="0"/>
              </a:endParaRPr>
            </a:p>
          </p:txBody>
        </p:sp>
      </p:grpSp>
      <p:grpSp>
        <p:nvGrpSpPr>
          <p:cNvPr id="33" name="Group 17">
            <a:extLst>
              <a:ext uri="{FF2B5EF4-FFF2-40B4-BE49-F238E27FC236}">
                <a16:creationId xmlns:a16="http://schemas.microsoft.com/office/drawing/2014/main" id="{83B42F71-5A07-4231-A56C-253CE6DDDC5A}"/>
              </a:ext>
            </a:extLst>
          </p:cNvPr>
          <p:cNvGrpSpPr/>
          <p:nvPr/>
        </p:nvGrpSpPr>
        <p:grpSpPr>
          <a:xfrm>
            <a:off x="6313714" y="3640950"/>
            <a:ext cx="5055065" cy="2172604"/>
            <a:chOff x="6133533" y="2047799"/>
            <a:chExt cx="2144790" cy="2659014"/>
          </a:xfrm>
        </p:grpSpPr>
        <p:sp>
          <p:nvSpPr>
            <p:cNvPr id="34" name="Freeform: Shape 8">
              <a:extLst>
                <a:ext uri="{FF2B5EF4-FFF2-40B4-BE49-F238E27FC236}">
                  <a16:creationId xmlns:a16="http://schemas.microsoft.com/office/drawing/2014/main" id="{06D08BA6-A6E5-4637-9841-CAAF54978E1A}"/>
                </a:ext>
              </a:extLst>
            </p:cNvPr>
            <p:cNvSpPr/>
            <p:nvPr/>
          </p:nvSpPr>
          <p:spPr>
            <a:xfrm rot="16200000">
              <a:off x="5919054" y="2347545"/>
              <a:ext cx="2573747" cy="2144790"/>
            </a:xfrm>
            <a:prstGeom prst="rect">
              <a:avLst/>
            </a:prstGeom>
            <a:solidFill>
              <a:schemeClr val="bg1">
                <a:lumMod val="9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463274" tIns="68580" rIns="88900" bIns="1715832"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r" defTabSz="889000">
                <a:lnSpc>
                  <a:spcPct val="90000"/>
                </a:lnSpc>
                <a:spcBef>
                  <a:spcPct val="0"/>
                </a:spcBef>
                <a:spcAft>
                  <a:spcPct val="35000"/>
                </a:spcAft>
                <a:buNone/>
              </a:pPr>
              <a:r>
                <a:rPr lang="en-US" sz="1800" b="1" i="0" kern="1200" dirty="0">
                  <a:solidFill>
                    <a:schemeClr val="tx1"/>
                  </a:solidFill>
                  <a:latin typeface="Avenir Next Condensed Demi Bold" panose="020B0506020202020204" pitchFamily="34" charset="0"/>
                </a:rPr>
                <a:t>Underlying assumptions</a:t>
              </a:r>
            </a:p>
          </p:txBody>
        </p:sp>
        <p:sp>
          <p:nvSpPr>
            <p:cNvPr id="35" name="Freeform: Shape 10">
              <a:extLst>
                <a:ext uri="{FF2B5EF4-FFF2-40B4-BE49-F238E27FC236}">
                  <a16:creationId xmlns:a16="http://schemas.microsoft.com/office/drawing/2014/main" id="{2AB0DA3D-A89C-48A2-B698-079C8E646C20}"/>
                </a:ext>
              </a:extLst>
            </p:cNvPr>
            <p:cNvSpPr/>
            <p:nvPr/>
          </p:nvSpPr>
          <p:spPr>
            <a:xfrm>
              <a:off x="6495954" y="2047799"/>
              <a:ext cx="1664404" cy="2573746"/>
            </a:xfrm>
            <a:prstGeom prst="rect">
              <a:avLst/>
            </a:prstGeom>
            <a:noFill/>
            <a:ln>
              <a:noFill/>
            </a:ln>
            <a:sp3d/>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0" tIns="61722" rIns="0" bIns="0" numCol="1" spcCol="1270" anchor="b"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r" defTabSz="800100">
                <a:lnSpc>
                  <a:spcPct val="90000"/>
                </a:lnSpc>
                <a:spcBef>
                  <a:spcPct val="0"/>
                </a:spcBef>
                <a:spcAft>
                  <a:spcPct val="35000"/>
                </a:spcAft>
              </a:pPr>
              <a:r>
                <a:rPr lang="en-US" dirty="0">
                  <a:solidFill>
                    <a:schemeClr val="tx1"/>
                  </a:solidFill>
                  <a:latin typeface="Avenir Next Condensed Medium" panose="020B0506020202020204" pitchFamily="34" charset="0"/>
                </a:rPr>
                <a:t>Guidance for 2019 is based on assumptions of FDA clearance of The NGAL Test™ to adults and children in 2019 and minor decrease in revenue from antibodies (compared to 2018)</a:t>
              </a:r>
            </a:p>
          </p:txBody>
        </p:sp>
      </p:grpSp>
      <p:grpSp>
        <p:nvGrpSpPr>
          <p:cNvPr id="36" name="Group 15">
            <a:extLst>
              <a:ext uri="{FF2B5EF4-FFF2-40B4-BE49-F238E27FC236}">
                <a16:creationId xmlns:a16="http://schemas.microsoft.com/office/drawing/2014/main" id="{3BE83226-0588-451B-8C2C-6968EBA68531}"/>
              </a:ext>
            </a:extLst>
          </p:cNvPr>
          <p:cNvGrpSpPr/>
          <p:nvPr/>
        </p:nvGrpSpPr>
        <p:grpSpPr>
          <a:xfrm>
            <a:off x="853441" y="1549861"/>
            <a:ext cx="5055064" cy="2240097"/>
            <a:chOff x="1650918" y="2146388"/>
            <a:chExt cx="2144791" cy="2741619"/>
          </a:xfrm>
        </p:grpSpPr>
        <p:sp>
          <p:nvSpPr>
            <p:cNvPr id="37" name="Freeform: Shape 3">
              <a:extLst>
                <a:ext uri="{FF2B5EF4-FFF2-40B4-BE49-F238E27FC236}">
                  <a16:creationId xmlns:a16="http://schemas.microsoft.com/office/drawing/2014/main" id="{EDD2DFC1-F1B3-430F-BC38-C98E90B253A0}"/>
                </a:ext>
              </a:extLst>
            </p:cNvPr>
            <p:cNvSpPr/>
            <p:nvPr/>
          </p:nvSpPr>
          <p:spPr>
            <a:xfrm rot="16200000">
              <a:off x="1436440" y="2360866"/>
              <a:ext cx="2573748" cy="2144791"/>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63275" tIns="68582" rIns="88900" bIns="1715831"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r" defTabSz="889000">
                <a:lnSpc>
                  <a:spcPct val="90000"/>
                </a:lnSpc>
                <a:spcBef>
                  <a:spcPct val="0"/>
                </a:spcBef>
                <a:spcAft>
                  <a:spcPct val="35000"/>
                </a:spcAft>
                <a:buNone/>
              </a:pPr>
              <a:r>
                <a:rPr lang="en-US" sz="2000" b="1" i="0" kern="1200" dirty="0">
                  <a:latin typeface="Avenir Next Condensed Demi Bold" panose="020B0506020202020204" pitchFamily="34" charset="0"/>
                </a:rPr>
                <a:t>Revenue</a:t>
              </a:r>
              <a:endParaRPr lang="en-US" sz="1800" b="1" i="0" kern="1200" dirty="0">
                <a:latin typeface="Avenir Next Condensed Demi Bold" panose="020B0506020202020204" pitchFamily="34" charset="0"/>
              </a:endParaRPr>
            </a:p>
          </p:txBody>
        </p:sp>
        <p:sp>
          <p:nvSpPr>
            <p:cNvPr id="38" name="Freeform: Shape 4">
              <a:extLst>
                <a:ext uri="{FF2B5EF4-FFF2-40B4-BE49-F238E27FC236}">
                  <a16:creationId xmlns:a16="http://schemas.microsoft.com/office/drawing/2014/main" id="{1B33695C-3673-483E-915D-4A9ED21F7C36}"/>
                </a:ext>
              </a:extLst>
            </p:cNvPr>
            <p:cNvSpPr/>
            <p:nvPr/>
          </p:nvSpPr>
          <p:spPr>
            <a:xfrm>
              <a:off x="1756061" y="2314260"/>
              <a:ext cx="1964583" cy="2573747"/>
            </a:xfrm>
            <a:prstGeom prst="rect">
              <a:avLst/>
            </a:prstGeom>
            <a:noFill/>
            <a:ln>
              <a:noFill/>
            </a:ln>
            <a:sp3d/>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0" tIns="61722" rIns="0" bIns="0" numCol="1" spcCol="1270" anchor="b"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r" defTabSz="800100">
                <a:lnSpc>
                  <a:spcPct val="90000"/>
                </a:lnSpc>
                <a:spcBef>
                  <a:spcPct val="0"/>
                </a:spcBef>
                <a:spcAft>
                  <a:spcPct val="35000"/>
                </a:spcAft>
                <a:buNone/>
              </a:pPr>
              <a:r>
                <a:rPr lang="en-US" sz="8000" b="0" i="0" kern="1200" dirty="0">
                  <a:latin typeface="Avenir Next Condensed Medium" panose="020B0506020202020204" pitchFamily="34" charset="0"/>
                </a:rPr>
                <a:t>DKK 40m</a:t>
              </a:r>
            </a:p>
            <a:p>
              <a:pPr marL="0" lvl="0" indent="0" algn="r" defTabSz="800100">
                <a:lnSpc>
                  <a:spcPct val="90000"/>
                </a:lnSpc>
                <a:spcBef>
                  <a:spcPct val="0"/>
                </a:spcBef>
                <a:spcAft>
                  <a:spcPct val="35000"/>
                </a:spcAft>
                <a:buNone/>
              </a:pPr>
              <a:r>
                <a:rPr lang="en-US" dirty="0">
                  <a:latin typeface="Avenir Next Condensed Medium" panose="020B0506020202020204" pitchFamily="34" charset="0"/>
                </a:rPr>
                <a:t>Revenue expected to increase considerably from increased sales of The NGAL Test™ in U.S. and ROW</a:t>
              </a:r>
              <a:br>
                <a:rPr lang="en-US" sz="1800" b="0" i="0" kern="1200" dirty="0">
                  <a:latin typeface="Avenir Next Condensed Medium" panose="020B0506020202020204" pitchFamily="34" charset="0"/>
                </a:rPr>
              </a:br>
              <a:endParaRPr lang="en-US" sz="1800" b="0" i="0" kern="1200" dirty="0">
                <a:latin typeface="Avenir Next Condensed Medium" panose="020B0506020202020204" pitchFamily="34" charset="0"/>
              </a:endParaRPr>
            </a:p>
          </p:txBody>
        </p:sp>
      </p:grpSp>
      <p:grpSp>
        <p:nvGrpSpPr>
          <p:cNvPr id="39" name="Group 17">
            <a:extLst>
              <a:ext uri="{FF2B5EF4-FFF2-40B4-BE49-F238E27FC236}">
                <a16:creationId xmlns:a16="http://schemas.microsoft.com/office/drawing/2014/main" id="{C1517D46-BC3A-405C-A000-45776836E53C}"/>
              </a:ext>
            </a:extLst>
          </p:cNvPr>
          <p:cNvGrpSpPr/>
          <p:nvPr/>
        </p:nvGrpSpPr>
        <p:grpSpPr>
          <a:xfrm>
            <a:off x="853440" y="3640950"/>
            <a:ext cx="5055065" cy="2172604"/>
            <a:chOff x="6133533" y="2047799"/>
            <a:chExt cx="2144790" cy="2659014"/>
          </a:xfrm>
        </p:grpSpPr>
        <p:sp>
          <p:nvSpPr>
            <p:cNvPr id="40" name="Freeform: Shape 8">
              <a:extLst>
                <a:ext uri="{FF2B5EF4-FFF2-40B4-BE49-F238E27FC236}">
                  <a16:creationId xmlns:a16="http://schemas.microsoft.com/office/drawing/2014/main" id="{70803889-0C30-47E5-A13F-04BD29271E3E}"/>
                </a:ext>
              </a:extLst>
            </p:cNvPr>
            <p:cNvSpPr/>
            <p:nvPr/>
          </p:nvSpPr>
          <p:spPr>
            <a:xfrm rot="16200000">
              <a:off x="5919054" y="2347545"/>
              <a:ext cx="2573747" cy="2144790"/>
            </a:xfrm>
            <a:prstGeom prst="rect">
              <a:avLst/>
            </a:prstGeom>
            <a:solidFill>
              <a:schemeClr val="accent1"/>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463274" tIns="68580" rIns="88900" bIns="1715832"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r" defTabSz="889000">
                <a:lnSpc>
                  <a:spcPct val="90000"/>
                </a:lnSpc>
                <a:spcBef>
                  <a:spcPct val="0"/>
                </a:spcBef>
                <a:spcAft>
                  <a:spcPct val="35000"/>
                </a:spcAft>
                <a:buNone/>
              </a:pPr>
              <a:r>
                <a:rPr lang="en-US" sz="1800" b="1" i="0" kern="1200" dirty="0">
                  <a:latin typeface="Avenir Next Condensed Demi Bold" panose="020B0506020202020204" pitchFamily="34" charset="0"/>
                </a:rPr>
                <a:t>EBIT loss</a:t>
              </a:r>
            </a:p>
          </p:txBody>
        </p:sp>
        <p:sp>
          <p:nvSpPr>
            <p:cNvPr id="41" name="Freeform: Shape 10">
              <a:extLst>
                <a:ext uri="{FF2B5EF4-FFF2-40B4-BE49-F238E27FC236}">
                  <a16:creationId xmlns:a16="http://schemas.microsoft.com/office/drawing/2014/main" id="{33A2C213-6B81-444F-8E39-DF9A3F1A2A38}"/>
                </a:ext>
              </a:extLst>
            </p:cNvPr>
            <p:cNvSpPr/>
            <p:nvPr/>
          </p:nvSpPr>
          <p:spPr>
            <a:xfrm>
              <a:off x="6311773" y="2047799"/>
              <a:ext cx="1848585" cy="2573746"/>
            </a:xfrm>
            <a:prstGeom prst="rect">
              <a:avLst/>
            </a:prstGeom>
            <a:noFill/>
            <a:ln>
              <a:noFill/>
            </a:ln>
            <a:sp3d/>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0" tIns="61722" rIns="0" bIns="0" numCol="1" spcCol="1270" anchor="b"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r" defTabSz="800100">
                <a:lnSpc>
                  <a:spcPct val="90000"/>
                </a:lnSpc>
                <a:spcBef>
                  <a:spcPct val="0"/>
                </a:spcBef>
                <a:spcAft>
                  <a:spcPct val="35000"/>
                </a:spcAft>
                <a:buNone/>
              </a:pPr>
              <a:r>
                <a:rPr lang="en-US" sz="8000" dirty="0">
                  <a:latin typeface="Avenir Next Condensed Medium" panose="020B0506020202020204" pitchFamily="34" charset="0"/>
                </a:rPr>
                <a:t>DKK 45m</a:t>
              </a:r>
              <a:endParaRPr lang="en-US" dirty="0">
                <a:latin typeface="Avenir Next Condensed Medium" panose="020B0506020202020204" pitchFamily="34" charset="0"/>
              </a:endParaRPr>
            </a:p>
            <a:p>
              <a:pPr lvl="0" algn="r" defTabSz="800100">
                <a:lnSpc>
                  <a:spcPct val="90000"/>
                </a:lnSpc>
                <a:spcBef>
                  <a:spcPct val="0"/>
                </a:spcBef>
                <a:spcAft>
                  <a:spcPct val="35000"/>
                </a:spcAft>
              </a:pPr>
              <a:r>
                <a:rPr lang="en-US" dirty="0">
                  <a:latin typeface="Avenir Next Condensed Medium" panose="020B0506020202020204" pitchFamily="34" charset="0"/>
                </a:rPr>
                <a:t>Operating loss at level of 2018 as U.S. organization will be expanded</a:t>
              </a:r>
            </a:p>
          </p:txBody>
        </p:sp>
      </p:grpSp>
    </p:spTree>
    <p:extLst>
      <p:ext uri="{BB962C8B-B14F-4D97-AF65-F5344CB8AC3E}">
        <p14:creationId xmlns:p14="http://schemas.microsoft.com/office/powerpoint/2010/main" val="1529828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9274271F-9567-49A1-BBD8-612E601A65A2}"/>
              </a:ext>
            </a:extLst>
          </p:cNvPr>
          <p:cNvGraphicFramePr>
            <a:graphicFrameLocks noChangeAspect="1"/>
          </p:cNvGraphicFramePr>
          <p:nvPr>
            <p:custDataLst>
              <p:tags r:id="rId2"/>
            </p:custDataLst>
            <p:extLst>
              <p:ext uri="{D42A27DB-BD31-4B8C-83A1-F6EECF244321}">
                <p14:modId xmlns:p14="http://schemas.microsoft.com/office/powerpoint/2010/main" val="40483889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043" name="think-cell Slide" r:id="rId6" imgW="592" imgH="591" progId="TCLayout.ActiveDocument.1">
                  <p:embed/>
                </p:oleObj>
              </mc:Choice>
              <mc:Fallback>
                <p:oleObj name="think-cell Slide" r:id="rId6" imgW="592" imgH="591" progId="TCLayout.ActiveDocument.1">
                  <p:embed/>
                  <p:pic>
                    <p:nvPicPr>
                      <p:cNvPr id="4" name="Objekt 3" hidden="1">
                        <a:extLst>
                          <a:ext uri="{FF2B5EF4-FFF2-40B4-BE49-F238E27FC236}">
                            <a16:creationId xmlns:a16="http://schemas.microsoft.com/office/drawing/2014/main" id="{9274271F-9567-49A1-BBD8-612E601A65A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ktangel 2" hidden="1">
            <a:extLst>
              <a:ext uri="{FF2B5EF4-FFF2-40B4-BE49-F238E27FC236}">
                <a16:creationId xmlns:a16="http://schemas.microsoft.com/office/drawing/2014/main" id="{D3EEAB9A-B766-4A34-BEDC-3B02474A313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Avenir Next Condensed Demi Bold" panose="020B0506020202020204"/>
              <a:ea typeface="+mj-ea"/>
              <a:cs typeface="+mj-cs"/>
              <a:sym typeface="Avenir Next Condensed Demi Bold" panose="020B0506020202020204"/>
            </a:endParaRPr>
          </a:p>
        </p:txBody>
      </p:sp>
      <p:sp>
        <p:nvSpPr>
          <p:cNvPr id="2" name="Title 1">
            <a:extLst>
              <a:ext uri="{FF2B5EF4-FFF2-40B4-BE49-F238E27FC236}">
                <a16:creationId xmlns:a16="http://schemas.microsoft.com/office/drawing/2014/main" id="{807FF541-1CF0-6E4C-96C8-FDEB437F45EC}"/>
              </a:ext>
            </a:extLst>
          </p:cNvPr>
          <p:cNvSpPr>
            <a:spLocks noGrp="1"/>
          </p:cNvSpPr>
          <p:nvPr>
            <p:ph type="title"/>
          </p:nvPr>
        </p:nvSpPr>
        <p:spPr/>
        <p:txBody>
          <a:bodyPr>
            <a:normAutofit/>
          </a:bodyPr>
          <a:lstStyle/>
          <a:p>
            <a:r>
              <a:rPr lang="en-US" sz="2400" dirty="0"/>
              <a:t>Agenda</a:t>
            </a:r>
          </a:p>
        </p:txBody>
      </p:sp>
      <p:sp>
        <p:nvSpPr>
          <p:cNvPr id="5" name="Pladsholder til indhold 4">
            <a:extLst>
              <a:ext uri="{FF2B5EF4-FFF2-40B4-BE49-F238E27FC236}">
                <a16:creationId xmlns:a16="http://schemas.microsoft.com/office/drawing/2014/main" id="{9BB8BF26-1344-48AD-89F0-EF1CBBC58D19}"/>
              </a:ext>
            </a:extLst>
          </p:cNvPr>
          <p:cNvSpPr>
            <a:spLocks noGrp="1"/>
          </p:cNvSpPr>
          <p:nvPr>
            <p:ph idx="1"/>
          </p:nvPr>
        </p:nvSpPr>
        <p:spPr/>
        <p:txBody>
          <a:bodyPr/>
          <a:lstStyle/>
          <a:p>
            <a:pPr marL="342900" indent="-342900">
              <a:buFont typeface="+mj-lt"/>
              <a:buAutoNum type="arabicPeriod"/>
            </a:pPr>
            <a:r>
              <a:rPr lang="en-US" dirty="0">
                <a:solidFill>
                  <a:schemeClr val="bg2">
                    <a:lumMod val="60000"/>
                    <a:lumOff val="40000"/>
                  </a:schemeClr>
                </a:solidFill>
              </a:rPr>
              <a:t>REPORT OF THE COMPANY’S ACTIVITIES DURING THE PAST YEAR</a:t>
            </a:r>
          </a:p>
          <a:p>
            <a:pPr marL="342900" indent="-342900">
              <a:buFont typeface="+mj-lt"/>
              <a:buAutoNum type="arabicPeriod"/>
            </a:pPr>
            <a:r>
              <a:rPr lang="en-US" dirty="0">
                <a:solidFill>
                  <a:schemeClr val="bg2">
                    <a:lumMod val="60000"/>
                    <a:lumOff val="40000"/>
                  </a:schemeClr>
                </a:solidFill>
              </a:rPr>
              <a:t>PRESENTATION OF THE ANNUAL REPORT FOR APPROVAL AND ALLOCATION OF PROFIT OR COVERING OF LOSS</a:t>
            </a:r>
          </a:p>
          <a:p>
            <a:pPr marL="342900" indent="-342900">
              <a:buFont typeface="+mj-lt"/>
              <a:buAutoNum type="arabicPeriod"/>
            </a:pPr>
            <a:r>
              <a:rPr lang="en-US" b="1" dirty="0"/>
              <a:t>RESOLUTION TO GRANT DISCHARGE OF LIABILITY TO THE BOARD OF DIRECTORS AND EXECUTIVE MANAGEMENT </a:t>
            </a:r>
          </a:p>
          <a:p>
            <a:pPr marL="342900" indent="-342900">
              <a:buFont typeface="+mj-lt"/>
              <a:buAutoNum type="arabicPeriod"/>
            </a:pPr>
            <a:r>
              <a:rPr lang="en-US" dirty="0">
                <a:solidFill>
                  <a:schemeClr val="bg2">
                    <a:lumMod val="60000"/>
                    <a:lumOff val="40000"/>
                  </a:schemeClr>
                </a:solidFill>
              </a:rPr>
              <a:t>APPROVAL OF REMUNERATION FOR THE BOARD OF DIRECTORS</a:t>
            </a:r>
          </a:p>
          <a:p>
            <a:pPr marL="342900" indent="-342900">
              <a:buFont typeface="+mj-lt"/>
              <a:buAutoNum type="arabicPeriod"/>
            </a:pPr>
            <a:r>
              <a:rPr lang="en-US" dirty="0">
                <a:solidFill>
                  <a:schemeClr val="bg2">
                    <a:lumMod val="60000"/>
                    <a:lumOff val="40000"/>
                  </a:schemeClr>
                </a:solidFill>
              </a:rPr>
              <a:t>ELECTION OF MEMBERS TO THE BOARD OF DIRECTORS</a:t>
            </a:r>
          </a:p>
          <a:p>
            <a:pPr marL="342900" indent="-342900">
              <a:buFont typeface="+mj-lt"/>
              <a:buAutoNum type="arabicPeriod"/>
            </a:pPr>
            <a:r>
              <a:rPr lang="en-US" dirty="0">
                <a:solidFill>
                  <a:schemeClr val="bg2">
                    <a:lumMod val="60000"/>
                    <a:lumOff val="40000"/>
                  </a:schemeClr>
                </a:solidFill>
              </a:rPr>
              <a:t>PROPOSALS FROM THE BOARD OF DIRECTORS</a:t>
            </a:r>
          </a:p>
          <a:p>
            <a:pPr marL="342900" indent="-342900">
              <a:buFont typeface="+mj-lt"/>
              <a:buAutoNum type="arabicPeriod"/>
            </a:pPr>
            <a:r>
              <a:rPr lang="da-DK" dirty="0">
                <a:solidFill>
                  <a:schemeClr val="bg2">
                    <a:lumMod val="60000"/>
                    <a:lumOff val="40000"/>
                  </a:schemeClr>
                </a:solidFill>
              </a:rPr>
              <a:t>ELECTION OF AUDITOR</a:t>
            </a:r>
          </a:p>
          <a:p>
            <a:pPr marL="342900" indent="-342900">
              <a:buFont typeface="+mj-lt"/>
              <a:buAutoNum type="arabicPeriod"/>
            </a:pPr>
            <a:r>
              <a:rPr lang="da-DK" dirty="0">
                <a:solidFill>
                  <a:schemeClr val="bg2">
                    <a:lumMod val="60000"/>
                    <a:lumOff val="40000"/>
                  </a:schemeClr>
                </a:solidFill>
              </a:rPr>
              <a:t>ANY OTHER BUSINESS </a:t>
            </a:r>
          </a:p>
        </p:txBody>
      </p:sp>
    </p:spTree>
    <p:extLst>
      <p:ext uri="{BB962C8B-B14F-4D97-AF65-F5344CB8AC3E}">
        <p14:creationId xmlns:p14="http://schemas.microsoft.com/office/powerpoint/2010/main" val="3033889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9274271F-9567-49A1-BBD8-612E601A65A2}"/>
              </a:ext>
            </a:extLst>
          </p:cNvPr>
          <p:cNvGraphicFramePr>
            <a:graphicFrameLocks noChangeAspect="1"/>
          </p:cNvGraphicFramePr>
          <p:nvPr>
            <p:custDataLst>
              <p:tags r:id="rId2"/>
            </p:custDataLst>
            <p:extLst>
              <p:ext uri="{D42A27DB-BD31-4B8C-83A1-F6EECF244321}">
                <p14:modId xmlns:p14="http://schemas.microsoft.com/office/powerpoint/2010/main" val="21555584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066" name="think-cell Slide" r:id="rId6" imgW="592" imgH="591" progId="TCLayout.ActiveDocument.1">
                  <p:embed/>
                </p:oleObj>
              </mc:Choice>
              <mc:Fallback>
                <p:oleObj name="think-cell Slide" r:id="rId6" imgW="592" imgH="591" progId="TCLayout.ActiveDocument.1">
                  <p:embed/>
                  <p:pic>
                    <p:nvPicPr>
                      <p:cNvPr id="4" name="Objekt 3" hidden="1">
                        <a:extLst>
                          <a:ext uri="{FF2B5EF4-FFF2-40B4-BE49-F238E27FC236}">
                            <a16:creationId xmlns:a16="http://schemas.microsoft.com/office/drawing/2014/main" id="{9274271F-9567-49A1-BBD8-612E601A65A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ktangel 2" hidden="1">
            <a:extLst>
              <a:ext uri="{FF2B5EF4-FFF2-40B4-BE49-F238E27FC236}">
                <a16:creationId xmlns:a16="http://schemas.microsoft.com/office/drawing/2014/main" id="{D3EEAB9A-B766-4A34-BEDC-3B02474A313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Avenir Next Condensed Demi Bold" panose="020B0506020202020204"/>
              <a:ea typeface="+mj-ea"/>
              <a:cs typeface="+mj-cs"/>
              <a:sym typeface="Avenir Next Condensed Demi Bold" panose="020B0506020202020204"/>
            </a:endParaRPr>
          </a:p>
        </p:txBody>
      </p:sp>
      <p:sp>
        <p:nvSpPr>
          <p:cNvPr id="2" name="Title 1">
            <a:extLst>
              <a:ext uri="{FF2B5EF4-FFF2-40B4-BE49-F238E27FC236}">
                <a16:creationId xmlns:a16="http://schemas.microsoft.com/office/drawing/2014/main" id="{807FF541-1CF0-6E4C-96C8-FDEB437F45EC}"/>
              </a:ext>
            </a:extLst>
          </p:cNvPr>
          <p:cNvSpPr>
            <a:spLocks noGrp="1"/>
          </p:cNvSpPr>
          <p:nvPr>
            <p:ph type="title"/>
          </p:nvPr>
        </p:nvSpPr>
        <p:spPr/>
        <p:txBody>
          <a:bodyPr>
            <a:normAutofit/>
          </a:bodyPr>
          <a:lstStyle/>
          <a:p>
            <a:r>
              <a:rPr lang="en-US" sz="2400" dirty="0"/>
              <a:t>Agenda</a:t>
            </a:r>
          </a:p>
        </p:txBody>
      </p:sp>
      <p:sp>
        <p:nvSpPr>
          <p:cNvPr id="5" name="Pladsholder til indhold 4">
            <a:extLst>
              <a:ext uri="{FF2B5EF4-FFF2-40B4-BE49-F238E27FC236}">
                <a16:creationId xmlns:a16="http://schemas.microsoft.com/office/drawing/2014/main" id="{9BB8BF26-1344-48AD-89F0-EF1CBBC58D19}"/>
              </a:ext>
            </a:extLst>
          </p:cNvPr>
          <p:cNvSpPr>
            <a:spLocks noGrp="1"/>
          </p:cNvSpPr>
          <p:nvPr>
            <p:ph idx="1"/>
          </p:nvPr>
        </p:nvSpPr>
        <p:spPr/>
        <p:txBody>
          <a:bodyPr/>
          <a:lstStyle/>
          <a:p>
            <a:pPr marL="342900" indent="-342900">
              <a:buFont typeface="+mj-lt"/>
              <a:buAutoNum type="arabicPeriod"/>
            </a:pPr>
            <a:r>
              <a:rPr lang="en-US" dirty="0">
                <a:solidFill>
                  <a:schemeClr val="bg2">
                    <a:lumMod val="60000"/>
                    <a:lumOff val="40000"/>
                  </a:schemeClr>
                </a:solidFill>
              </a:rPr>
              <a:t>REPORT OF THE COMPANY’S ACTIVITIES DURING THE PAST YEAR</a:t>
            </a:r>
          </a:p>
          <a:p>
            <a:pPr marL="342900" indent="-342900">
              <a:buFont typeface="+mj-lt"/>
              <a:buAutoNum type="arabicPeriod"/>
            </a:pPr>
            <a:r>
              <a:rPr lang="en-US" dirty="0">
                <a:solidFill>
                  <a:schemeClr val="bg2">
                    <a:lumMod val="60000"/>
                    <a:lumOff val="40000"/>
                  </a:schemeClr>
                </a:solidFill>
              </a:rPr>
              <a:t>PRESENTATION OF THE ANNUAL REPORT FOR APPROVAL AND ALLOCATION OF PROFIT OR COVERING OF LOSS</a:t>
            </a:r>
          </a:p>
          <a:p>
            <a:pPr marL="342900" indent="-342900">
              <a:buFont typeface="+mj-lt"/>
              <a:buAutoNum type="arabicPeriod"/>
            </a:pPr>
            <a:r>
              <a:rPr lang="en-US" dirty="0">
                <a:solidFill>
                  <a:schemeClr val="bg2">
                    <a:lumMod val="60000"/>
                    <a:lumOff val="40000"/>
                  </a:schemeClr>
                </a:solidFill>
              </a:rPr>
              <a:t>RESOLUTION TO GRANT DISCHARGE OF LIABILITY TO THE BOARD OF DIRECTORS AND EXECUTIVE MANAGEMENT </a:t>
            </a:r>
          </a:p>
          <a:p>
            <a:pPr marL="342900" indent="-342900">
              <a:buFont typeface="+mj-lt"/>
              <a:buAutoNum type="arabicPeriod"/>
            </a:pPr>
            <a:r>
              <a:rPr lang="en-US" b="1" dirty="0"/>
              <a:t>APPROVAL OF REMUNERATION FOR THE BOARD OF DIRECTORS</a:t>
            </a:r>
          </a:p>
          <a:p>
            <a:pPr marL="342900" indent="-342900">
              <a:buFont typeface="+mj-lt"/>
              <a:buAutoNum type="arabicPeriod"/>
            </a:pPr>
            <a:r>
              <a:rPr lang="en-US" dirty="0">
                <a:solidFill>
                  <a:schemeClr val="bg2">
                    <a:lumMod val="60000"/>
                    <a:lumOff val="40000"/>
                  </a:schemeClr>
                </a:solidFill>
              </a:rPr>
              <a:t>ELECTION OF MEMBERS TO THE BOARD OF DIRECTORS</a:t>
            </a:r>
          </a:p>
          <a:p>
            <a:pPr marL="342900" indent="-342900">
              <a:buFont typeface="+mj-lt"/>
              <a:buAutoNum type="arabicPeriod"/>
            </a:pPr>
            <a:r>
              <a:rPr lang="en-US" dirty="0">
                <a:solidFill>
                  <a:schemeClr val="bg2">
                    <a:lumMod val="60000"/>
                    <a:lumOff val="40000"/>
                  </a:schemeClr>
                </a:solidFill>
              </a:rPr>
              <a:t>PROPOSALS FROM THE BOARD OF DIRECTORS</a:t>
            </a:r>
          </a:p>
          <a:p>
            <a:pPr marL="342900" indent="-342900">
              <a:buFont typeface="+mj-lt"/>
              <a:buAutoNum type="arabicPeriod"/>
            </a:pPr>
            <a:r>
              <a:rPr lang="da-DK" dirty="0">
                <a:solidFill>
                  <a:schemeClr val="bg2">
                    <a:lumMod val="60000"/>
                    <a:lumOff val="40000"/>
                  </a:schemeClr>
                </a:solidFill>
              </a:rPr>
              <a:t>ELECTION OF AUDITOR</a:t>
            </a:r>
          </a:p>
          <a:p>
            <a:pPr marL="342900" indent="-342900">
              <a:buFont typeface="+mj-lt"/>
              <a:buAutoNum type="arabicPeriod"/>
            </a:pPr>
            <a:r>
              <a:rPr lang="da-DK" dirty="0">
                <a:solidFill>
                  <a:schemeClr val="bg2">
                    <a:lumMod val="60000"/>
                    <a:lumOff val="40000"/>
                  </a:schemeClr>
                </a:solidFill>
              </a:rPr>
              <a:t>ANY OTHER BUSINESS </a:t>
            </a:r>
          </a:p>
        </p:txBody>
      </p:sp>
    </p:spTree>
    <p:extLst>
      <p:ext uri="{BB962C8B-B14F-4D97-AF65-F5344CB8AC3E}">
        <p14:creationId xmlns:p14="http://schemas.microsoft.com/office/powerpoint/2010/main" val="1089639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9274271F-9567-49A1-BBD8-612E601A65A2}"/>
              </a:ext>
            </a:extLst>
          </p:cNvPr>
          <p:cNvGraphicFramePr>
            <a:graphicFrameLocks noChangeAspect="1"/>
          </p:cNvGraphicFramePr>
          <p:nvPr>
            <p:custDataLst>
              <p:tags r:id="rId2"/>
            </p:custDataLst>
            <p:extLst>
              <p:ext uri="{D42A27DB-BD31-4B8C-83A1-F6EECF244321}">
                <p14:modId xmlns:p14="http://schemas.microsoft.com/office/powerpoint/2010/main" val="19956339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8090" name="think-cell Slide" r:id="rId6" imgW="592" imgH="591" progId="TCLayout.ActiveDocument.1">
                  <p:embed/>
                </p:oleObj>
              </mc:Choice>
              <mc:Fallback>
                <p:oleObj name="think-cell Slide" r:id="rId6" imgW="592" imgH="591" progId="TCLayout.ActiveDocument.1">
                  <p:embed/>
                  <p:pic>
                    <p:nvPicPr>
                      <p:cNvPr id="4" name="Objekt 3" hidden="1">
                        <a:extLst>
                          <a:ext uri="{FF2B5EF4-FFF2-40B4-BE49-F238E27FC236}">
                            <a16:creationId xmlns:a16="http://schemas.microsoft.com/office/drawing/2014/main" id="{9274271F-9567-49A1-BBD8-612E601A65A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ktangel 2" hidden="1">
            <a:extLst>
              <a:ext uri="{FF2B5EF4-FFF2-40B4-BE49-F238E27FC236}">
                <a16:creationId xmlns:a16="http://schemas.microsoft.com/office/drawing/2014/main" id="{D3EEAB9A-B766-4A34-BEDC-3B02474A313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400" b="1" dirty="0">
              <a:latin typeface="Avenir Next Condensed Demi Bold" panose="020B0506020202020204"/>
              <a:ea typeface="+mj-ea"/>
              <a:cs typeface="+mj-cs"/>
              <a:sym typeface="Avenir Next Condensed Demi Bold" panose="020B0506020202020204"/>
            </a:endParaRPr>
          </a:p>
        </p:txBody>
      </p:sp>
      <p:sp>
        <p:nvSpPr>
          <p:cNvPr id="2" name="Title 1">
            <a:extLst>
              <a:ext uri="{FF2B5EF4-FFF2-40B4-BE49-F238E27FC236}">
                <a16:creationId xmlns:a16="http://schemas.microsoft.com/office/drawing/2014/main" id="{807FF541-1CF0-6E4C-96C8-FDEB437F45EC}"/>
              </a:ext>
            </a:extLst>
          </p:cNvPr>
          <p:cNvSpPr>
            <a:spLocks noGrp="1"/>
          </p:cNvSpPr>
          <p:nvPr>
            <p:ph type="title"/>
          </p:nvPr>
        </p:nvSpPr>
        <p:spPr/>
        <p:txBody>
          <a:bodyPr>
            <a:normAutofit/>
          </a:bodyPr>
          <a:lstStyle/>
          <a:p>
            <a:r>
              <a:rPr lang="en-US" sz="2400" dirty="0"/>
              <a:t>APPROVAL OF REMUNERATION FOR THE BOARD OF DIRECTORS</a:t>
            </a:r>
          </a:p>
        </p:txBody>
      </p:sp>
      <p:sp>
        <p:nvSpPr>
          <p:cNvPr id="5" name="Pladsholder til indhold 4">
            <a:extLst>
              <a:ext uri="{FF2B5EF4-FFF2-40B4-BE49-F238E27FC236}">
                <a16:creationId xmlns:a16="http://schemas.microsoft.com/office/drawing/2014/main" id="{9BB8BF26-1344-48AD-89F0-EF1CBBC58D19}"/>
              </a:ext>
            </a:extLst>
          </p:cNvPr>
          <p:cNvSpPr>
            <a:spLocks noGrp="1"/>
          </p:cNvSpPr>
          <p:nvPr>
            <p:ph idx="1"/>
          </p:nvPr>
        </p:nvSpPr>
        <p:spPr/>
        <p:txBody>
          <a:bodyPr>
            <a:normAutofit/>
          </a:bodyPr>
          <a:lstStyle/>
          <a:p>
            <a:pPr marL="0" indent="0">
              <a:buNone/>
            </a:pPr>
            <a:r>
              <a:rPr lang="en-US" dirty="0">
                <a:solidFill>
                  <a:schemeClr val="tx1"/>
                </a:solidFill>
              </a:rPr>
              <a:t>The Board of Directors proposes that the remuneration for the Board of Directors for the financial year 2019 is determined as a base fee of DKK 250,000 for board members, DKK 350,000 for the Vice Chairman and DKK 500,000 for the Chairman of the Board of Directors. The proposed fees are unchanged from 2018.</a:t>
            </a:r>
          </a:p>
          <a:p>
            <a:pPr marL="0" indent="0">
              <a:buNone/>
            </a:pPr>
            <a:r>
              <a:rPr lang="en-US" dirty="0">
                <a:solidFill>
                  <a:schemeClr val="tx1"/>
                </a:solidFill>
              </a:rPr>
              <a:t>The Board of Directors further proposes that board members may be remunerated for participation in committees with an additional remuneration of DKK 25,000 per committee, with an overall maximum for participation in committees of DKK 50,000 per board member. The Chairman and Vice Chairman are not entitled to receive additional remuneration for participation in committees.</a:t>
            </a:r>
          </a:p>
          <a:p>
            <a:pPr marL="0" indent="0">
              <a:buNone/>
            </a:pPr>
            <a:r>
              <a:rPr lang="en-US" dirty="0">
                <a:solidFill>
                  <a:schemeClr val="tx1"/>
                </a:solidFill>
              </a:rPr>
              <a:t>Currently, the following committees are established: Audit Committee, Nomination Committee, Remuneration Committee, Research and Development Committee and Business Development Committee.</a:t>
            </a:r>
          </a:p>
        </p:txBody>
      </p:sp>
    </p:spTree>
    <p:extLst>
      <p:ext uri="{BB962C8B-B14F-4D97-AF65-F5344CB8AC3E}">
        <p14:creationId xmlns:p14="http://schemas.microsoft.com/office/powerpoint/2010/main" val="7104661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9274271F-9567-49A1-BBD8-612E601A65A2}"/>
              </a:ext>
            </a:extLst>
          </p:cNvPr>
          <p:cNvGraphicFramePr>
            <a:graphicFrameLocks noChangeAspect="1"/>
          </p:cNvGraphicFramePr>
          <p:nvPr>
            <p:custDataLst>
              <p:tags r:id="rId2"/>
            </p:custDataLst>
            <p:extLst>
              <p:ext uri="{D42A27DB-BD31-4B8C-83A1-F6EECF244321}">
                <p14:modId xmlns:p14="http://schemas.microsoft.com/office/powerpoint/2010/main" val="13785888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115" name="think-cell Slide" r:id="rId6" imgW="592" imgH="591" progId="TCLayout.ActiveDocument.1">
                  <p:embed/>
                </p:oleObj>
              </mc:Choice>
              <mc:Fallback>
                <p:oleObj name="think-cell Slide" r:id="rId6" imgW="592" imgH="591" progId="TCLayout.ActiveDocument.1">
                  <p:embed/>
                  <p:pic>
                    <p:nvPicPr>
                      <p:cNvPr id="4" name="Objekt 3" hidden="1">
                        <a:extLst>
                          <a:ext uri="{FF2B5EF4-FFF2-40B4-BE49-F238E27FC236}">
                            <a16:creationId xmlns:a16="http://schemas.microsoft.com/office/drawing/2014/main" id="{9274271F-9567-49A1-BBD8-612E601A65A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ktangel 2" hidden="1">
            <a:extLst>
              <a:ext uri="{FF2B5EF4-FFF2-40B4-BE49-F238E27FC236}">
                <a16:creationId xmlns:a16="http://schemas.microsoft.com/office/drawing/2014/main" id="{D3EEAB9A-B766-4A34-BEDC-3B02474A313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Avenir Next Condensed Demi Bold" panose="020B0506020202020204"/>
              <a:ea typeface="+mj-ea"/>
              <a:cs typeface="+mj-cs"/>
              <a:sym typeface="Avenir Next Condensed Demi Bold" panose="020B0506020202020204"/>
            </a:endParaRPr>
          </a:p>
        </p:txBody>
      </p:sp>
      <p:sp>
        <p:nvSpPr>
          <p:cNvPr id="2" name="Title 1">
            <a:extLst>
              <a:ext uri="{FF2B5EF4-FFF2-40B4-BE49-F238E27FC236}">
                <a16:creationId xmlns:a16="http://schemas.microsoft.com/office/drawing/2014/main" id="{807FF541-1CF0-6E4C-96C8-FDEB437F45EC}"/>
              </a:ext>
            </a:extLst>
          </p:cNvPr>
          <p:cNvSpPr>
            <a:spLocks noGrp="1"/>
          </p:cNvSpPr>
          <p:nvPr>
            <p:ph type="title"/>
          </p:nvPr>
        </p:nvSpPr>
        <p:spPr/>
        <p:txBody>
          <a:bodyPr>
            <a:normAutofit/>
          </a:bodyPr>
          <a:lstStyle/>
          <a:p>
            <a:r>
              <a:rPr lang="en-US" sz="2400" dirty="0"/>
              <a:t>Agenda</a:t>
            </a:r>
          </a:p>
        </p:txBody>
      </p:sp>
      <p:sp>
        <p:nvSpPr>
          <p:cNvPr id="5" name="Pladsholder til indhold 4">
            <a:extLst>
              <a:ext uri="{FF2B5EF4-FFF2-40B4-BE49-F238E27FC236}">
                <a16:creationId xmlns:a16="http://schemas.microsoft.com/office/drawing/2014/main" id="{9BB8BF26-1344-48AD-89F0-EF1CBBC58D19}"/>
              </a:ext>
            </a:extLst>
          </p:cNvPr>
          <p:cNvSpPr>
            <a:spLocks noGrp="1"/>
          </p:cNvSpPr>
          <p:nvPr>
            <p:ph idx="1"/>
          </p:nvPr>
        </p:nvSpPr>
        <p:spPr/>
        <p:txBody>
          <a:bodyPr/>
          <a:lstStyle/>
          <a:p>
            <a:pPr marL="342900" indent="-342900">
              <a:buFont typeface="+mj-lt"/>
              <a:buAutoNum type="arabicPeriod"/>
            </a:pPr>
            <a:r>
              <a:rPr lang="en-US" dirty="0">
                <a:solidFill>
                  <a:schemeClr val="bg2">
                    <a:lumMod val="60000"/>
                    <a:lumOff val="40000"/>
                  </a:schemeClr>
                </a:solidFill>
              </a:rPr>
              <a:t>REPORT OF THE COMPANY’S ACTIVITIES DURING THE PAST YEAR</a:t>
            </a:r>
          </a:p>
          <a:p>
            <a:pPr marL="342900" indent="-342900">
              <a:buFont typeface="+mj-lt"/>
              <a:buAutoNum type="arabicPeriod"/>
            </a:pPr>
            <a:r>
              <a:rPr lang="en-US" dirty="0">
                <a:solidFill>
                  <a:schemeClr val="bg2">
                    <a:lumMod val="60000"/>
                    <a:lumOff val="40000"/>
                  </a:schemeClr>
                </a:solidFill>
              </a:rPr>
              <a:t>PRESENTATION OF THE ANNUAL REPORT FOR APPROVAL AND ALLOCATION OF PROFIT OR COVERING OF LOSS</a:t>
            </a:r>
          </a:p>
          <a:p>
            <a:pPr marL="342900" indent="-342900">
              <a:buFont typeface="+mj-lt"/>
              <a:buAutoNum type="arabicPeriod"/>
            </a:pPr>
            <a:r>
              <a:rPr lang="en-US" dirty="0">
                <a:solidFill>
                  <a:schemeClr val="bg2">
                    <a:lumMod val="60000"/>
                    <a:lumOff val="40000"/>
                  </a:schemeClr>
                </a:solidFill>
              </a:rPr>
              <a:t>RESOLUTION TO GRANT DISCHARGE OF LIABILITY TO THE BOARD OF DIRECTORS AND EXECUTIVE MANAGEMENT </a:t>
            </a:r>
          </a:p>
          <a:p>
            <a:pPr marL="342900" indent="-342900">
              <a:buFont typeface="+mj-lt"/>
              <a:buAutoNum type="arabicPeriod"/>
            </a:pPr>
            <a:r>
              <a:rPr lang="en-US" dirty="0">
                <a:solidFill>
                  <a:schemeClr val="bg2">
                    <a:lumMod val="60000"/>
                    <a:lumOff val="40000"/>
                  </a:schemeClr>
                </a:solidFill>
              </a:rPr>
              <a:t>APPROVAL OF REMUNERATION FOR THE BOARD OF DIRECTORS</a:t>
            </a:r>
          </a:p>
          <a:p>
            <a:pPr marL="342900" indent="-342900">
              <a:buFont typeface="+mj-lt"/>
              <a:buAutoNum type="arabicPeriod"/>
            </a:pPr>
            <a:r>
              <a:rPr lang="en-US" b="1" dirty="0"/>
              <a:t>ELECTION OF MEMBERS TO THE BOARD OF DIRECTORS</a:t>
            </a:r>
          </a:p>
          <a:p>
            <a:pPr marL="342900" indent="-342900">
              <a:buFont typeface="+mj-lt"/>
              <a:buAutoNum type="arabicPeriod"/>
            </a:pPr>
            <a:r>
              <a:rPr lang="en-US" dirty="0">
                <a:solidFill>
                  <a:schemeClr val="bg2">
                    <a:lumMod val="60000"/>
                    <a:lumOff val="40000"/>
                  </a:schemeClr>
                </a:solidFill>
              </a:rPr>
              <a:t>PROPOSALS FROM THE BOARD OF DIRECTORS</a:t>
            </a:r>
          </a:p>
          <a:p>
            <a:pPr marL="342900" indent="-342900">
              <a:buFont typeface="+mj-lt"/>
              <a:buAutoNum type="arabicPeriod"/>
            </a:pPr>
            <a:r>
              <a:rPr lang="da-DK" dirty="0">
                <a:solidFill>
                  <a:schemeClr val="bg2">
                    <a:lumMod val="60000"/>
                    <a:lumOff val="40000"/>
                  </a:schemeClr>
                </a:solidFill>
              </a:rPr>
              <a:t>ELECTION OF AUDITOR</a:t>
            </a:r>
          </a:p>
          <a:p>
            <a:pPr marL="342900" indent="-342900">
              <a:buFont typeface="+mj-lt"/>
              <a:buAutoNum type="arabicPeriod"/>
            </a:pPr>
            <a:r>
              <a:rPr lang="da-DK" dirty="0">
                <a:solidFill>
                  <a:schemeClr val="bg2">
                    <a:lumMod val="60000"/>
                    <a:lumOff val="40000"/>
                  </a:schemeClr>
                </a:solidFill>
              </a:rPr>
              <a:t>ANY OTHER BUSINESS </a:t>
            </a:r>
          </a:p>
        </p:txBody>
      </p:sp>
    </p:spTree>
    <p:extLst>
      <p:ext uri="{BB962C8B-B14F-4D97-AF65-F5344CB8AC3E}">
        <p14:creationId xmlns:p14="http://schemas.microsoft.com/office/powerpoint/2010/main" val="2137109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9274271F-9567-49A1-BBD8-612E601A65A2}"/>
              </a:ext>
            </a:extLst>
          </p:cNvPr>
          <p:cNvGraphicFramePr>
            <a:graphicFrameLocks noChangeAspect="1"/>
          </p:cNvGraphicFramePr>
          <p:nvPr>
            <p:custDataLst>
              <p:tags r:id="rId2"/>
            </p:custDataLst>
            <p:extLst>
              <p:ext uri="{D42A27DB-BD31-4B8C-83A1-F6EECF244321}">
                <p14:modId xmlns:p14="http://schemas.microsoft.com/office/powerpoint/2010/main" val="22295343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474" name="think-cell Slide" r:id="rId6" imgW="592" imgH="591" progId="TCLayout.ActiveDocument.1">
                  <p:embed/>
                </p:oleObj>
              </mc:Choice>
              <mc:Fallback>
                <p:oleObj name="think-cell Slide" r:id="rId6" imgW="592" imgH="591" progId="TCLayout.ActiveDocument.1">
                  <p:embed/>
                  <p:pic>
                    <p:nvPicPr>
                      <p:cNvPr id="4" name="Objekt 3" hidden="1">
                        <a:extLst>
                          <a:ext uri="{FF2B5EF4-FFF2-40B4-BE49-F238E27FC236}">
                            <a16:creationId xmlns:a16="http://schemas.microsoft.com/office/drawing/2014/main" id="{9274271F-9567-49A1-BBD8-612E601A65A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ktangel 2" hidden="1">
            <a:extLst>
              <a:ext uri="{FF2B5EF4-FFF2-40B4-BE49-F238E27FC236}">
                <a16:creationId xmlns:a16="http://schemas.microsoft.com/office/drawing/2014/main" id="{D3EEAB9A-B766-4A34-BEDC-3B02474A313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400" b="1" dirty="0">
              <a:latin typeface="Avenir Next Condensed Demi Bold" panose="020B0506020202020204"/>
              <a:ea typeface="+mj-ea"/>
              <a:cs typeface="+mj-cs"/>
              <a:sym typeface="Avenir Next Condensed Demi Bold" panose="020B0506020202020204"/>
            </a:endParaRPr>
          </a:p>
        </p:txBody>
      </p:sp>
      <p:sp>
        <p:nvSpPr>
          <p:cNvPr id="2" name="Title 1">
            <a:extLst>
              <a:ext uri="{FF2B5EF4-FFF2-40B4-BE49-F238E27FC236}">
                <a16:creationId xmlns:a16="http://schemas.microsoft.com/office/drawing/2014/main" id="{807FF541-1CF0-6E4C-96C8-FDEB437F45EC}"/>
              </a:ext>
            </a:extLst>
          </p:cNvPr>
          <p:cNvSpPr>
            <a:spLocks noGrp="1"/>
          </p:cNvSpPr>
          <p:nvPr>
            <p:ph type="title"/>
          </p:nvPr>
        </p:nvSpPr>
        <p:spPr/>
        <p:txBody>
          <a:bodyPr>
            <a:normAutofit/>
          </a:bodyPr>
          <a:lstStyle/>
          <a:p>
            <a:r>
              <a:rPr lang="en-US" sz="2400" dirty="0"/>
              <a:t>EVALUATION PROCESS OF PERFORMANCE OF THE BOARD OF DIRECTIORS</a:t>
            </a:r>
          </a:p>
        </p:txBody>
      </p:sp>
      <p:sp>
        <p:nvSpPr>
          <p:cNvPr id="5" name="Pladsholder til indhold 4">
            <a:extLst>
              <a:ext uri="{FF2B5EF4-FFF2-40B4-BE49-F238E27FC236}">
                <a16:creationId xmlns:a16="http://schemas.microsoft.com/office/drawing/2014/main" id="{9BB8BF26-1344-48AD-89F0-EF1CBBC58D19}"/>
              </a:ext>
            </a:extLst>
          </p:cNvPr>
          <p:cNvSpPr>
            <a:spLocks noGrp="1"/>
          </p:cNvSpPr>
          <p:nvPr>
            <p:ph idx="1"/>
          </p:nvPr>
        </p:nvSpPr>
        <p:spPr>
          <a:xfrm>
            <a:off x="581192" y="1435100"/>
            <a:ext cx="11029615" cy="4423699"/>
          </a:xfrm>
        </p:spPr>
        <p:txBody>
          <a:bodyPr>
            <a:normAutofit/>
          </a:bodyPr>
          <a:lstStyle/>
          <a:p>
            <a:pPr marL="0" indent="0">
              <a:buNone/>
            </a:pPr>
            <a:r>
              <a:rPr lang="en-US" b="1" dirty="0">
                <a:solidFill>
                  <a:schemeClr val="tx1"/>
                </a:solidFill>
              </a:rPr>
              <a:t>Process</a:t>
            </a:r>
          </a:p>
          <a:p>
            <a:r>
              <a:rPr lang="en-US" dirty="0">
                <a:solidFill>
                  <a:schemeClr val="tx1"/>
                </a:solidFill>
              </a:rPr>
              <a:t>Annual structured process based on questionnaires and follow-up interviews with Chairman and individual members of the Board of Directors. </a:t>
            </a:r>
          </a:p>
          <a:p>
            <a:r>
              <a:rPr lang="en-US" dirty="0">
                <a:solidFill>
                  <a:schemeClr val="tx1"/>
                </a:solidFill>
              </a:rPr>
              <a:t>Focus on</a:t>
            </a:r>
          </a:p>
          <a:p>
            <a:pPr lvl="1"/>
            <a:r>
              <a:rPr lang="en-US" dirty="0">
                <a:solidFill>
                  <a:schemeClr val="tx1"/>
                </a:solidFill>
              </a:rPr>
              <a:t>cooperation with the executive management,</a:t>
            </a:r>
          </a:p>
          <a:p>
            <a:pPr lvl="1"/>
            <a:r>
              <a:rPr lang="en-US" dirty="0">
                <a:solidFill>
                  <a:schemeClr val="tx1"/>
                </a:solidFill>
              </a:rPr>
              <a:t>contribution and results of the board in general, each member and the chairmanship</a:t>
            </a:r>
          </a:p>
          <a:p>
            <a:pPr lvl="1"/>
            <a:r>
              <a:rPr lang="en-US" dirty="0">
                <a:solidFill>
                  <a:schemeClr val="tx1"/>
                </a:solidFill>
              </a:rPr>
              <a:t>the composition of the board of directors</a:t>
            </a:r>
          </a:p>
          <a:p>
            <a:pPr lvl="1"/>
            <a:r>
              <a:rPr lang="en-US" dirty="0">
                <a:solidFill>
                  <a:schemeClr val="tx1"/>
                </a:solidFill>
              </a:rPr>
              <a:t>the work in the committees and the committee structure</a:t>
            </a:r>
          </a:p>
          <a:p>
            <a:pPr lvl="1"/>
            <a:r>
              <a:rPr lang="en-US" dirty="0">
                <a:solidFill>
                  <a:schemeClr val="tx1"/>
                </a:solidFill>
              </a:rPr>
              <a:t>the </a:t>
            </a:r>
            <a:r>
              <a:rPr lang="en-US" dirty="0" err="1">
                <a:solidFill>
                  <a:schemeClr val="tx1"/>
                </a:solidFill>
              </a:rPr>
              <a:t>organisation</a:t>
            </a:r>
            <a:r>
              <a:rPr lang="en-US" dirty="0">
                <a:solidFill>
                  <a:schemeClr val="tx1"/>
                </a:solidFill>
              </a:rPr>
              <a:t> and quality of the material that is submitted to the board of directors</a:t>
            </a:r>
          </a:p>
          <a:p>
            <a:r>
              <a:rPr lang="en-US" dirty="0">
                <a:solidFill>
                  <a:schemeClr val="tx1"/>
                </a:solidFill>
              </a:rPr>
              <a:t>Results summarized and discuss on meeting of The Board of Directors to ensure focus on right composition and secure relevant competences are available.</a:t>
            </a:r>
          </a:p>
        </p:txBody>
      </p:sp>
    </p:spTree>
    <p:extLst>
      <p:ext uri="{BB962C8B-B14F-4D97-AF65-F5344CB8AC3E}">
        <p14:creationId xmlns:p14="http://schemas.microsoft.com/office/powerpoint/2010/main" val="34229618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9274271F-9567-49A1-BBD8-612E601A65A2}"/>
              </a:ext>
            </a:extLst>
          </p:cNvPr>
          <p:cNvGraphicFramePr>
            <a:graphicFrameLocks noChangeAspect="1"/>
          </p:cNvGraphicFramePr>
          <p:nvPr>
            <p:custDataLst>
              <p:tags r:id="rId2"/>
            </p:custDataLst>
            <p:extLst>
              <p:ext uri="{D42A27DB-BD31-4B8C-83A1-F6EECF244321}">
                <p14:modId xmlns:p14="http://schemas.microsoft.com/office/powerpoint/2010/main" val="32795081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235" name="think-cell Slide" r:id="rId6" imgW="592" imgH="591" progId="TCLayout.ActiveDocument.1">
                  <p:embed/>
                </p:oleObj>
              </mc:Choice>
              <mc:Fallback>
                <p:oleObj name="think-cell Slide" r:id="rId6" imgW="592" imgH="591" progId="TCLayout.ActiveDocument.1">
                  <p:embed/>
                  <p:pic>
                    <p:nvPicPr>
                      <p:cNvPr id="4" name="Objekt 3" hidden="1">
                        <a:extLst>
                          <a:ext uri="{FF2B5EF4-FFF2-40B4-BE49-F238E27FC236}">
                            <a16:creationId xmlns:a16="http://schemas.microsoft.com/office/drawing/2014/main" id="{9274271F-9567-49A1-BBD8-612E601A65A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ktangel 2" hidden="1">
            <a:extLst>
              <a:ext uri="{FF2B5EF4-FFF2-40B4-BE49-F238E27FC236}">
                <a16:creationId xmlns:a16="http://schemas.microsoft.com/office/drawing/2014/main" id="{D3EEAB9A-B766-4A34-BEDC-3B02474A313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400" b="1" dirty="0">
              <a:latin typeface="Avenir Next Condensed Demi Bold" panose="020B0506020202020204"/>
              <a:ea typeface="+mj-ea"/>
              <a:cs typeface="+mj-cs"/>
              <a:sym typeface="Avenir Next Condensed Demi Bold" panose="020B0506020202020204"/>
            </a:endParaRPr>
          </a:p>
        </p:txBody>
      </p:sp>
      <p:sp>
        <p:nvSpPr>
          <p:cNvPr id="2" name="Title 1">
            <a:extLst>
              <a:ext uri="{FF2B5EF4-FFF2-40B4-BE49-F238E27FC236}">
                <a16:creationId xmlns:a16="http://schemas.microsoft.com/office/drawing/2014/main" id="{807FF541-1CF0-6E4C-96C8-FDEB437F45EC}"/>
              </a:ext>
            </a:extLst>
          </p:cNvPr>
          <p:cNvSpPr>
            <a:spLocks noGrp="1"/>
          </p:cNvSpPr>
          <p:nvPr>
            <p:ph type="title"/>
          </p:nvPr>
        </p:nvSpPr>
        <p:spPr/>
        <p:txBody>
          <a:bodyPr>
            <a:normAutofit/>
          </a:bodyPr>
          <a:lstStyle/>
          <a:p>
            <a:r>
              <a:rPr lang="en-US" sz="2400" dirty="0"/>
              <a:t>ELECTION OF MEMBERS TO THE BOARD OF DIRECTORS</a:t>
            </a:r>
          </a:p>
        </p:txBody>
      </p:sp>
      <p:sp>
        <p:nvSpPr>
          <p:cNvPr id="5" name="Pladsholder til indhold 4">
            <a:extLst>
              <a:ext uri="{FF2B5EF4-FFF2-40B4-BE49-F238E27FC236}">
                <a16:creationId xmlns:a16="http://schemas.microsoft.com/office/drawing/2014/main" id="{9BB8BF26-1344-48AD-89F0-EF1CBBC58D19}"/>
              </a:ext>
            </a:extLst>
          </p:cNvPr>
          <p:cNvSpPr>
            <a:spLocks noGrp="1"/>
          </p:cNvSpPr>
          <p:nvPr>
            <p:ph idx="1"/>
          </p:nvPr>
        </p:nvSpPr>
        <p:spPr/>
        <p:txBody>
          <a:bodyPr>
            <a:normAutofit/>
          </a:bodyPr>
          <a:lstStyle/>
          <a:p>
            <a:pPr marL="0" indent="0">
              <a:buNone/>
            </a:pPr>
            <a:r>
              <a:rPr lang="en-US" dirty="0">
                <a:solidFill>
                  <a:schemeClr val="tx1"/>
                </a:solidFill>
              </a:rPr>
              <a:t>The Board of Directors proposes re-election of the following board members: </a:t>
            </a:r>
          </a:p>
          <a:p>
            <a:r>
              <a:rPr lang="en-US" dirty="0">
                <a:solidFill>
                  <a:schemeClr val="tx1"/>
                </a:solidFill>
              </a:rPr>
              <a:t>Thomas Magnussen</a:t>
            </a:r>
          </a:p>
          <a:p>
            <a:r>
              <a:rPr lang="en-US" dirty="0">
                <a:solidFill>
                  <a:schemeClr val="tx1"/>
                </a:solidFill>
              </a:rPr>
              <a:t>Torben </a:t>
            </a:r>
            <a:r>
              <a:rPr lang="en-US" dirty="0" err="1">
                <a:solidFill>
                  <a:schemeClr val="tx1"/>
                </a:solidFill>
              </a:rPr>
              <a:t>Arnth</a:t>
            </a:r>
            <a:r>
              <a:rPr lang="en-US" dirty="0">
                <a:solidFill>
                  <a:schemeClr val="tx1"/>
                </a:solidFill>
              </a:rPr>
              <a:t> Nielsen</a:t>
            </a:r>
          </a:p>
          <a:p>
            <a:r>
              <a:rPr lang="en-US" dirty="0">
                <a:solidFill>
                  <a:schemeClr val="tx1"/>
                </a:solidFill>
              </a:rPr>
              <a:t>Kirsten </a:t>
            </a:r>
            <a:r>
              <a:rPr lang="en-US" dirty="0" err="1">
                <a:solidFill>
                  <a:schemeClr val="tx1"/>
                </a:solidFill>
              </a:rPr>
              <a:t>Aarup</a:t>
            </a:r>
            <a:r>
              <a:rPr lang="en-US" dirty="0">
                <a:solidFill>
                  <a:schemeClr val="tx1"/>
                </a:solidFill>
              </a:rPr>
              <a:t> </a:t>
            </a:r>
            <a:r>
              <a:rPr lang="en-US" dirty="0" err="1">
                <a:solidFill>
                  <a:schemeClr val="tx1"/>
                </a:solidFill>
              </a:rPr>
              <a:t>Drejer</a:t>
            </a:r>
            <a:r>
              <a:rPr lang="en-US" dirty="0">
                <a:solidFill>
                  <a:schemeClr val="tx1"/>
                </a:solidFill>
              </a:rPr>
              <a:t>.</a:t>
            </a:r>
          </a:p>
          <a:p>
            <a:pPr marL="0" indent="0">
              <a:buNone/>
            </a:pPr>
            <a:endParaRPr lang="en-US" dirty="0">
              <a:solidFill>
                <a:schemeClr val="tx1"/>
              </a:solidFill>
            </a:endParaRPr>
          </a:p>
          <a:p>
            <a:pPr marL="0" indent="0">
              <a:buNone/>
            </a:pPr>
            <a:r>
              <a:rPr lang="en-US" dirty="0">
                <a:solidFill>
                  <a:schemeClr val="tx1"/>
                </a:solidFill>
              </a:rPr>
              <a:t>The background of each candidate is included in the annual report for 2018. All candidates are considered to be independent. </a:t>
            </a:r>
          </a:p>
        </p:txBody>
      </p:sp>
    </p:spTree>
    <p:extLst>
      <p:ext uri="{BB962C8B-B14F-4D97-AF65-F5344CB8AC3E}">
        <p14:creationId xmlns:p14="http://schemas.microsoft.com/office/powerpoint/2010/main" val="12092206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9274271F-9567-49A1-BBD8-612E601A65A2}"/>
              </a:ext>
            </a:extLst>
          </p:cNvPr>
          <p:cNvGraphicFramePr>
            <a:graphicFrameLocks noChangeAspect="1"/>
          </p:cNvGraphicFramePr>
          <p:nvPr>
            <p:custDataLst>
              <p:tags r:id="rId2"/>
            </p:custDataLst>
            <p:extLst>
              <p:ext uri="{D42A27DB-BD31-4B8C-83A1-F6EECF244321}">
                <p14:modId xmlns:p14="http://schemas.microsoft.com/office/powerpoint/2010/main" val="38797593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0139" name="think-cell Slide" r:id="rId6" imgW="592" imgH="591" progId="TCLayout.ActiveDocument.1">
                  <p:embed/>
                </p:oleObj>
              </mc:Choice>
              <mc:Fallback>
                <p:oleObj name="think-cell Slide" r:id="rId6" imgW="592" imgH="591" progId="TCLayout.ActiveDocument.1">
                  <p:embed/>
                  <p:pic>
                    <p:nvPicPr>
                      <p:cNvPr id="4" name="Objekt 3" hidden="1">
                        <a:extLst>
                          <a:ext uri="{FF2B5EF4-FFF2-40B4-BE49-F238E27FC236}">
                            <a16:creationId xmlns:a16="http://schemas.microsoft.com/office/drawing/2014/main" id="{9274271F-9567-49A1-BBD8-612E601A65A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ktangel 2" hidden="1">
            <a:extLst>
              <a:ext uri="{FF2B5EF4-FFF2-40B4-BE49-F238E27FC236}">
                <a16:creationId xmlns:a16="http://schemas.microsoft.com/office/drawing/2014/main" id="{D3EEAB9A-B766-4A34-BEDC-3B02474A313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Avenir Next Condensed Demi Bold" panose="020B0506020202020204"/>
              <a:ea typeface="+mj-ea"/>
              <a:cs typeface="+mj-cs"/>
              <a:sym typeface="Avenir Next Condensed Demi Bold" panose="020B0506020202020204"/>
            </a:endParaRPr>
          </a:p>
        </p:txBody>
      </p:sp>
      <p:sp>
        <p:nvSpPr>
          <p:cNvPr id="2" name="Title 1">
            <a:extLst>
              <a:ext uri="{FF2B5EF4-FFF2-40B4-BE49-F238E27FC236}">
                <a16:creationId xmlns:a16="http://schemas.microsoft.com/office/drawing/2014/main" id="{807FF541-1CF0-6E4C-96C8-FDEB437F45EC}"/>
              </a:ext>
            </a:extLst>
          </p:cNvPr>
          <p:cNvSpPr>
            <a:spLocks noGrp="1"/>
          </p:cNvSpPr>
          <p:nvPr>
            <p:ph type="title"/>
          </p:nvPr>
        </p:nvSpPr>
        <p:spPr/>
        <p:txBody>
          <a:bodyPr>
            <a:normAutofit/>
          </a:bodyPr>
          <a:lstStyle/>
          <a:p>
            <a:r>
              <a:rPr lang="en-US" sz="2400" dirty="0"/>
              <a:t>Agenda</a:t>
            </a:r>
          </a:p>
        </p:txBody>
      </p:sp>
      <p:sp>
        <p:nvSpPr>
          <p:cNvPr id="5" name="Pladsholder til indhold 4">
            <a:extLst>
              <a:ext uri="{FF2B5EF4-FFF2-40B4-BE49-F238E27FC236}">
                <a16:creationId xmlns:a16="http://schemas.microsoft.com/office/drawing/2014/main" id="{9BB8BF26-1344-48AD-89F0-EF1CBBC58D19}"/>
              </a:ext>
            </a:extLst>
          </p:cNvPr>
          <p:cNvSpPr>
            <a:spLocks noGrp="1"/>
          </p:cNvSpPr>
          <p:nvPr>
            <p:ph idx="1"/>
          </p:nvPr>
        </p:nvSpPr>
        <p:spPr/>
        <p:txBody>
          <a:bodyPr/>
          <a:lstStyle/>
          <a:p>
            <a:pPr marL="342900" indent="-342900">
              <a:buFont typeface="+mj-lt"/>
              <a:buAutoNum type="arabicPeriod"/>
            </a:pPr>
            <a:r>
              <a:rPr lang="en-US" dirty="0">
                <a:solidFill>
                  <a:schemeClr val="bg2">
                    <a:lumMod val="60000"/>
                    <a:lumOff val="40000"/>
                  </a:schemeClr>
                </a:solidFill>
              </a:rPr>
              <a:t>REPORT OF THE COMPANY’S ACTIVITIES DURING THE PAST YEAR</a:t>
            </a:r>
          </a:p>
          <a:p>
            <a:pPr marL="342900" indent="-342900">
              <a:buFont typeface="+mj-lt"/>
              <a:buAutoNum type="arabicPeriod"/>
            </a:pPr>
            <a:r>
              <a:rPr lang="en-US" dirty="0">
                <a:solidFill>
                  <a:schemeClr val="bg2">
                    <a:lumMod val="60000"/>
                    <a:lumOff val="40000"/>
                  </a:schemeClr>
                </a:solidFill>
              </a:rPr>
              <a:t>PRESENTATION OF THE ANNUAL REPORT FOR APPROVAL AND ALLOCATION OF PROFIT OR COVERING OF LOSS</a:t>
            </a:r>
          </a:p>
          <a:p>
            <a:pPr marL="342900" indent="-342900">
              <a:buFont typeface="+mj-lt"/>
              <a:buAutoNum type="arabicPeriod"/>
            </a:pPr>
            <a:r>
              <a:rPr lang="en-US" dirty="0">
                <a:solidFill>
                  <a:schemeClr val="bg2">
                    <a:lumMod val="60000"/>
                    <a:lumOff val="40000"/>
                  </a:schemeClr>
                </a:solidFill>
              </a:rPr>
              <a:t>RESOLUTION TO GRANT DISCHARGE OF LIABILITY TO THE BOARD OF DIRECTORS AND EXECUTIVE MANAGEMENT </a:t>
            </a:r>
          </a:p>
          <a:p>
            <a:pPr marL="342900" indent="-342900">
              <a:buFont typeface="+mj-lt"/>
              <a:buAutoNum type="arabicPeriod"/>
            </a:pPr>
            <a:r>
              <a:rPr lang="en-US" dirty="0">
                <a:solidFill>
                  <a:schemeClr val="bg2">
                    <a:lumMod val="60000"/>
                    <a:lumOff val="40000"/>
                  </a:schemeClr>
                </a:solidFill>
              </a:rPr>
              <a:t>APPROVAL OF REMUNERATION FOR THE BOARD OF DIRECTORS</a:t>
            </a:r>
          </a:p>
          <a:p>
            <a:pPr marL="342900" indent="-342900">
              <a:buFont typeface="+mj-lt"/>
              <a:buAutoNum type="arabicPeriod"/>
            </a:pPr>
            <a:r>
              <a:rPr lang="en-US" dirty="0">
                <a:solidFill>
                  <a:schemeClr val="bg2">
                    <a:lumMod val="60000"/>
                    <a:lumOff val="40000"/>
                  </a:schemeClr>
                </a:solidFill>
              </a:rPr>
              <a:t>ELECTION OF MEMBERS TO THE BOARD OF DIRECTORS</a:t>
            </a:r>
          </a:p>
          <a:p>
            <a:pPr marL="342900" indent="-342900">
              <a:buFont typeface="+mj-lt"/>
              <a:buAutoNum type="arabicPeriod"/>
            </a:pPr>
            <a:r>
              <a:rPr lang="en-US" b="1" dirty="0"/>
              <a:t>PROPOSALS FROM THE BOARD OF DIRECTORS</a:t>
            </a:r>
          </a:p>
          <a:p>
            <a:pPr marL="342900" indent="-342900">
              <a:buFont typeface="+mj-lt"/>
              <a:buAutoNum type="arabicPeriod"/>
            </a:pPr>
            <a:r>
              <a:rPr lang="da-DK" dirty="0">
                <a:solidFill>
                  <a:schemeClr val="bg2">
                    <a:lumMod val="60000"/>
                    <a:lumOff val="40000"/>
                  </a:schemeClr>
                </a:solidFill>
              </a:rPr>
              <a:t>ELECTION OF AUDITOR</a:t>
            </a:r>
          </a:p>
          <a:p>
            <a:pPr marL="342900" indent="-342900">
              <a:buFont typeface="+mj-lt"/>
              <a:buAutoNum type="arabicPeriod"/>
            </a:pPr>
            <a:r>
              <a:rPr lang="da-DK" dirty="0">
                <a:solidFill>
                  <a:schemeClr val="bg2">
                    <a:lumMod val="60000"/>
                    <a:lumOff val="40000"/>
                  </a:schemeClr>
                </a:solidFill>
              </a:rPr>
              <a:t>ANY OTHER BUSINESS </a:t>
            </a:r>
          </a:p>
        </p:txBody>
      </p:sp>
    </p:spTree>
    <p:extLst>
      <p:ext uri="{BB962C8B-B14F-4D97-AF65-F5344CB8AC3E}">
        <p14:creationId xmlns:p14="http://schemas.microsoft.com/office/powerpoint/2010/main" val="15746166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9274271F-9567-49A1-BBD8-612E601A65A2}"/>
              </a:ext>
            </a:extLst>
          </p:cNvPr>
          <p:cNvGraphicFramePr>
            <a:graphicFrameLocks noChangeAspect="1"/>
          </p:cNvGraphicFramePr>
          <p:nvPr>
            <p:custDataLst>
              <p:tags r:id="rId2"/>
            </p:custDataLst>
            <p:extLst>
              <p:ext uri="{D42A27DB-BD31-4B8C-83A1-F6EECF244321}">
                <p14:modId xmlns:p14="http://schemas.microsoft.com/office/powerpoint/2010/main" val="5648684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258" name="think-cell Slide" r:id="rId6" imgW="592" imgH="591" progId="TCLayout.ActiveDocument.1">
                  <p:embed/>
                </p:oleObj>
              </mc:Choice>
              <mc:Fallback>
                <p:oleObj name="think-cell Slide" r:id="rId6" imgW="592" imgH="591" progId="TCLayout.ActiveDocument.1">
                  <p:embed/>
                  <p:pic>
                    <p:nvPicPr>
                      <p:cNvPr id="4" name="Objekt 3" hidden="1">
                        <a:extLst>
                          <a:ext uri="{FF2B5EF4-FFF2-40B4-BE49-F238E27FC236}">
                            <a16:creationId xmlns:a16="http://schemas.microsoft.com/office/drawing/2014/main" id="{9274271F-9567-49A1-BBD8-612E601A65A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ktangel 2" hidden="1">
            <a:extLst>
              <a:ext uri="{FF2B5EF4-FFF2-40B4-BE49-F238E27FC236}">
                <a16:creationId xmlns:a16="http://schemas.microsoft.com/office/drawing/2014/main" id="{D3EEAB9A-B766-4A34-BEDC-3B02474A313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400" b="1" dirty="0">
              <a:latin typeface="Avenir Next Condensed Demi Bold" panose="020B0506020202020204"/>
              <a:ea typeface="+mj-ea"/>
              <a:cs typeface="+mj-cs"/>
              <a:sym typeface="Avenir Next Condensed Demi Bold" panose="020B0506020202020204"/>
            </a:endParaRPr>
          </a:p>
        </p:txBody>
      </p:sp>
      <p:sp>
        <p:nvSpPr>
          <p:cNvPr id="2" name="Title 1">
            <a:extLst>
              <a:ext uri="{FF2B5EF4-FFF2-40B4-BE49-F238E27FC236}">
                <a16:creationId xmlns:a16="http://schemas.microsoft.com/office/drawing/2014/main" id="{807FF541-1CF0-6E4C-96C8-FDEB437F45EC}"/>
              </a:ext>
            </a:extLst>
          </p:cNvPr>
          <p:cNvSpPr>
            <a:spLocks noGrp="1"/>
          </p:cNvSpPr>
          <p:nvPr>
            <p:ph type="title"/>
          </p:nvPr>
        </p:nvSpPr>
        <p:spPr/>
        <p:txBody>
          <a:bodyPr>
            <a:normAutofit/>
          </a:bodyPr>
          <a:lstStyle/>
          <a:p>
            <a:r>
              <a:rPr lang="en-US" sz="2400" dirty="0"/>
              <a:t>PROPOSALS FROM THE BOARD OF DIRECTORS, item A)</a:t>
            </a:r>
          </a:p>
        </p:txBody>
      </p:sp>
      <p:sp>
        <p:nvSpPr>
          <p:cNvPr id="5" name="Pladsholder til indhold 4">
            <a:extLst>
              <a:ext uri="{FF2B5EF4-FFF2-40B4-BE49-F238E27FC236}">
                <a16:creationId xmlns:a16="http://schemas.microsoft.com/office/drawing/2014/main" id="{9BB8BF26-1344-48AD-89F0-EF1CBBC58D19}"/>
              </a:ext>
            </a:extLst>
          </p:cNvPr>
          <p:cNvSpPr>
            <a:spLocks noGrp="1"/>
          </p:cNvSpPr>
          <p:nvPr>
            <p:ph idx="1"/>
          </p:nvPr>
        </p:nvSpPr>
        <p:spPr/>
        <p:txBody>
          <a:bodyPr>
            <a:normAutofit/>
          </a:bodyPr>
          <a:lstStyle/>
          <a:p>
            <a:pPr marL="0" indent="0">
              <a:buNone/>
            </a:pPr>
            <a:r>
              <a:rPr lang="en-US" b="1" dirty="0">
                <a:solidFill>
                  <a:schemeClr val="tx1"/>
                </a:solidFill>
              </a:rPr>
              <a:t>A) Proposal to amend Article 16 in the Articles of Association to renew the </a:t>
            </a:r>
            <a:r>
              <a:rPr lang="en-US" b="1" dirty="0" err="1">
                <a:solidFill>
                  <a:schemeClr val="tx1"/>
                </a:solidFill>
              </a:rPr>
              <a:t>authorisation</a:t>
            </a:r>
            <a:r>
              <a:rPr lang="en-US" b="1" dirty="0">
                <a:solidFill>
                  <a:schemeClr val="tx1"/>
                </a:solidFill>
              </a:rPr>
              <a:t> to increase the Company’s share capital</a:t>
            </a:r>
          </a:p>
          <a:p>
            <a:pPr marL="0" indent="0">
              <a:buNone/>
            </a:pPr>
            <a:r>
              <a:rPr lang="en-US" dirty="0">
                <a:solidFill>
                  <a:schemeClr val="tx1"/>
                </a:solidFill>
              </a:rPr>
              <a:t>The Board of Directors proposes that the </a:t>
            </a:r>
            <a:r>
              <a:rPr lang="en-US" dirty="0" err="1">
                <a:solidFill>
                  <a:schemeClr val="tx1"/>
                </a:solidFill>
              </a:rPr>
              <a:t>authorisation</a:t>
            </a:r>
            <a:r>
              <a:rPr lang="en-US" dirty="0">
                <a:solidFill>
                  <a:schemeClr val="tx1"/>
                </a:solidFill>
              </a:rPr>
              <a:t> in Article 16 to increase the Company’s share capital is extended, so that the Board of Directors, from the date of the Annual General Meeting until March 18, 2022, on one or more occasions, may decide to increase the Company’s share capital.</a:t>
            </a:r>
          </a:p>
          <a:p>
            <a:pPr marL="0" indent="0">
              <a:buNone/>
            </a:pPr>
            <a:r>
              <a:rPr lang="en-US" dirty="0">
                <a:solidFill>
                  <a:schemeClr val="tx1"/>
                </a:solidFill>
              </a:rPr>
              <a:t>The reason for this, is to ensure flexibility in connection with a possible future capital needs, as the Board of Directors notes that any directed issue may only be carried out at a price that is at least equivalent to the market price.</a:t>
            </a:r>
          </a:p>
        </p:txBody>
      </p:sp>
    </p:spTree>
    <p:extLst>
      <p:ext uri="{BB962C8B-B14F-4D97-AF65-F5344CB8AC3E}">
        <p14:creationId xmlns:p14="http://schemas.microsoft.com/office/powerpoint/2010/main" val="34881494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9274271F-9567-49A1-BBD8-612E601A65A2}"/>
              </a:ext>
            </a:extLst>
          </p:cNvPr>
          <p:cNvGraphicFramePr>
            <a:graphicFrameLocks noChangeAspect="1"/>
          </p:cNvGraphicFramePr>
          <p:nvPr>
            <p:custDataLst>
              <p:tags r:id="rId2"/>
            </p:custDataLst>
            <p:extLst>
              <p:ext uri="{D42A27DB-BD31-4B8C-83A1-F6EECF244321}">
                <p14:modId xmlns:p14="http://schemas.microsoft.com/office/powerpoint/2010/main" val="241366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6282" name="think-cell Slide" r:id="rId6" imgW="592" imgH="591" progId="TCLayout.ActiveDocument.1">
                  <p:embed/>
                </p:oleObj>
              </mc:Choice>
              <mc:Fallback>
                <p:oleObj name="think-cell Slide" r:id="rId6" imgW="592" imgH="591" progId="TCLayout.ActiveDocument.1">
                  <p:embed/>
                  <p:pic>
                    <p:nvPicPr>
                      <p:cNvPr id="4" name="Objekt 3" hidden="1">
                        <a:extLst>
                          <a:ext uri="{FF2B5EF4-FFF2-40B4-BE49-F238E27FC236}">
                            <a16:creationId xmlns:a16="http://schemas.microsoft.com/office/drawing/2014/main" id="{9274271F-9567-49A1-BBD8-612E601A65A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ktangel 2" hidden="1">
            <a:extLst>
              <a:ext uri="{FF2B5EF4-FFF2-40B4-BE49-F238E27FC236}">
                <a16:creationId xmlns:a16="http://schemas.microsoft.com/office/drawing/2014/main" id="{D3EEAB9A-B766-4A34-BEDC-3B02474A313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400" b="1" dirty="0">
              <a:latin typeface="Avenir Next Condensed Demi Bold" panose="020B0506020202020204"/>
              <a:ea typeface="+mj-ea"/>
              <a:cs typeface="+mj-cs"/>
              <a:sym typeface="Avenir Next Condensed Demi Bold" panose="020B0506020202020204"/>
            </a:endParaRPr>
          </a:p>
        </p:txBody>
      </p:sp>
      <p:sp>
        <p:nvSpPr>
          <p:cNvPr id="2" name="Title 1">
            <a:extLst>
              <a:ext uri="{FF2B5EF4-FFF2-40B4-BE49-F238E27FC236}">
                <a16:creationId xmlns:a16="http://schemas.microsoft.com/office/drawing/2014/main" id="{807FF541-1CF0-6E4C-96C8-FDEB437F45EC}"/>
              </a:ext>
            </a:extLst>
          </p:cNvPr>
          <p:cNvSpPr>
            <a:spLocks noGrp="1"/>
          </p:cNvSpPr>
          <p:nvPr>
            <p:ph type="title"/>
          </p:nvPr>
        </p:nvSpPr>
        <p:spPr/>
        <p:txBody>
          <a:bodyPr>
            <a:normAutofit/>
          </a:bodyPr>
          <a:lstStyle/>
          <a:p>
            <a:r>
              <a:rPr lang="en-US" sz="2400" dirty="0"/>
              <a:t>PROPOSALS FROM THE BOARD OF DIRECTORS, item A)</a:t>
            </a:r>
          </a:p>
        </p:txBody>
      </p:sp>
      <p:sp>
        <p:nvSpPr>
          <p:cNvPr id="5" name="Pladsholder til indhold 4">
            <a:extLst>
              <a:ext uri="{FF2B5EF4-FFF2-40B4-BE49-F238E27FC236}">
                <a16:creationId xmlns:a16="http://schemas.microsoft.com/office/drawing/2014/main" id="{9BB8BF26-1344-48AD-89F0-EF1CBBC58D19}"/>
              </a:ext>
            </a:extLst>
          </p:cNvPr>
          <p:cNvSpPr>
            <a:spLocks noGrp="1"/>
          </p:cNvSpPr>
          <p:nvPr>
            <p:ph idx="1"/>
          </p:nvPr>
        </p:nvSpPr>
        <p:spPr/>
        <p:txBody>
          <a:bodyPr>
            <a:normAutofit fontScale="92500" lnSpcReduction="20000"/>
          </a:bodyPr>
          <a:lstStyle/>
          <a:p>
            <a:pPr marL="0" indent="0">
              <a:buNone/>
            </a:pPr>
            <a:r>
              <a:rPr lang="en-US" dirty="0">
                <a:solidFill>
                  <a:schemeClr val="tx1"/>
                </a:solidFill>
              </a:rPr>
              <a:t>Article 16 will hereinafter have the following wording:</a:t>
            </a:r>
          </a:p>
          <a:p>
            <a:pPr marL="0" indent="0">
              <a:buNone/>
            </a:pPr>
            <a:r>
              <a:rPr lang="en-US" dirty="0">
                <a:solidFill>
                  <a:schemeClr val="tx1"/>
                </a:solidFill>
              </a:rPr>
              <a:t>“Article 16 Increase of the share capital</a:t>
            </a:r>
          </a:p>
          <a:p>
            <a:pPr marL="0" indent="0">
              <a:buNone/>
            </a:pPr>
            <a:r>
              <a:rPr lang="en-US" b="1" dirty="0">
                <a:solidFill>
                  <a:schemeClr val="tx1"/>
                </a:solidFill>
              </a:rPr>
              <a:t>Article 16a</a:t>
            </a:r>
          </a:p>
          <a:p>
            <a:pPr marL="0" indent="0">
              <a:buNone/>
            </a:pPr>
            <a:r>
              <a:rPr lang="en-US" dirty="0">
                <a:solidFill>
                  <a:schemeClr val="tx1"/>
                </a:solidFill>
              </a:rPr>
              <a:t>The Board of Directors is </a:t>
            </a:r>
            <a:r>
              <a:rPr lang="en-US" dirty="0" err="1">
                <a:solidFill>
                  <a:schemeClr val="tx1"/>
                </a:solidFill>
              </a:rPr>
              <a:t>authorised</a:t>
            </a:r>
            <a:r>
              <a:rPr lang="en-US" dirty="0">
                <a:solidFill>
                  <a:schemeClr val="tx1"/>
                </a:solidFill>
              </a:rPr>
              <a:t> until March 18, 2022, to increase the share capital of the Company on one or more occasions, with preemptive subscription rights for existing shareholders, by up to DKK 100,000,000 in total.</a:t>
            </a:r>
          </a:p>
          <a:p>
            <a:pPr marL="0" indent="0">
              <a:buNone/>
            </a:pPr>
            <a:r>
              <a:rPr lang="en-US" b="1" dirty="0">
                <a:solidFill>
                  <a:schemeClr val="tx1"/>
                </a:solidFill>
              </a:rPr>
              <a:t>Article 16b</a:t>
            </a:r>
          </a:p>
          <a:p>
            <a:pPr marL="0" indent="0">
              <a:buNone/>
            </a:pPr>
            <a:r>
              <a:rPr lang="en-US" dirty="0">
                <a:solidFill>
                  <a:schemeClr val="tx1"/>
                </a:solidFill>
              </a:rPr>
              <a:t>The Board of Directors is </a:t>
            </a:r>
            <a:r>
              <a:rPr lang="en-US" dirty="0" err="1">
                <a:solidFill>
                  <a:schemeClr val="tx1"/>
                </a:solidFill>
              </a:rPr>
              <a:t>authorised</a:t>
            </a:r>
            <a:r>
              <a:rPr lang="en-US" dirty="0">
                <a:solidFill>
                  <a:schemeClr val="tx1"/>
                </a:solidFill>
              </a:rPr>
              <a:t> until March 18, 2022, to increase the Company’s share capital on one or more occasions, without preemptive subscription rights for existing shareholders, by up to DKK 70,000,000 in total, provided that the capital increase is effected at market price.</a:t>
            </a:r>
          </a:p>
          <a:p>
            <a:pPr marL="0" indent="0">
              <a:buNone/>
            </a:pPr>
            <a:r>
              <a:rPr lang="en-US" b="1" dirty="0">
                <a:solidFill>
                  <a:schemeClr val="tx1"/>
                </a:solidFill>
              </a:rPr>
              <a:t>Article 16c</a:t>
            </a:r>
          </a:p>
          <a:p>
            <a:pPr marL="0" indent="0">
              <a:buNone/>
            </a:pPr>
            <a:r>
              <a:rPr lang="en-US" dirty="0">
                <a:solidFill>
                  <a:schemeClr val="tx1"/>
                </a:solidFill>
              </a:rPr>
              <a:t>A maximum of DKK 120,000,000 shares can be issued by exercise of the </a:t>
            </a:r>
            <a:r>
              <a:rPr lang="en-US" dirty="0" err="1">
                <a:solidFill>
                  <a:schemeClr val="tx1"/>
                </a:solidFill>
              </a:rPr>
              <a:t>authorisation</a:t>
            </a:r>
            <a:r>
              <a:rPr lang="en-US" dirty="0">
                <a:solidFill>
                  <a:schemeClr val="tx1"/>
                </a:solidFill>
              </a:rPr>
              <a:t> of the Board of Directors pursuant to Articles 16a and 16b. For the capital increases pursuant to Articles 16a and 16b, it also applies that these increases may take place by means of cash payment, by debt conversion or by the contribution of assets other than cash. The new shares shall be negotiable securities and shall be registered in the name of the holder. No restrictions shall apply to the transferability of the new shares.”</a:t>
            </a:r>
          </a:p>
        </p:txBody>
      </p:sp>
    </p:spTree>
    <p:extLst>
      <p:ext uri="{BB962C8B-B14F-4D97-AF65-F5344CB8AC3E}">
        <p14:creationId xmlns:p14="http://schemas.microsoft.com/office/powerpoint/2010/main" val="2404255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1252E904-3277-4428-AE88-E449F0B260F1}"/>
              </a:ext>
            </a:extLst>
          </p:cNvPr>
          <p:cNvGraphicFramePr>
            <a:graphicFrameLocks noChangeAspect="1"/>
          </p:cNvGraphicFramePr>
          <p:nvPr>
            <p:custDataLst>
              <p:tags r:id="rId2"/>
            </p:custDataLst>
            <p:extLst>
              <p:ext uri="{D42A27DB-BD31-4B8C-83A1-F6EECF244321}">
                <p14:modId xmlns:p14="http://schemas.microsoft.com/office/powerpoint/2010/main" val="16849384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923" name="think-cell Slide" r:id="rId6" imgW="592" imgH="591" progId="TCLayout.ActiveDocument.1">
                  <p:embed/>
                </p:oleObj>
              </mc:Choice>
              <mc:Fallback>
                <p:oleObj name="think-cell Slide" r:id="rId6" imgW="592" imgH="591" progId="TCLayout.ActiveDocument.1">
                  <p:embed/>
                  <p:pic>
                    <p:nvPicPr>
                      <p:cNvPr id="8" name="Objekt 7" hidden="1">
                        <a:extLst>
                          <a:ext uri="{FF2B5EF4-FFF2-40B4-BE49-F238E27FC236}">
                            <a16:creationId xmlns:a16="http://schemas.microsoft.com/office/drawing/2014/main" id="{1252E904-3277-4428-AE88-E449F0B260F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ktangel 3" hidden="1">
            <a:extLst>
              <a:ext uri="{FF2B5EF4-FFF2-40B4-BE49-F238E27FC236}">
                <a16:creationId xmlns:a16="http://schemas.microsoft.com/office/drawing/2014/main" id="{812218B2-BCFF-49C5-974B-D79478D6E29E}"/>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3600" dirty="0">
              <a:latin typeface="Gill Sans MT" panose="020B0502020104020203" pitchFamily="34" charset="0"/>
              <a:ea typeface="+mj-ea"/>
              <a:cs typeface="+mj-cs"/>
              <a:sym typeface="Gill Sans MT" panose="020B0502020104020203" pitchFamily="34" charset="0"/>
            </a:endParaRPr>
          </a:p>
        </p:txBody>
      </p:sp>
      <p:pic>
        <p:nvPicPr>
          <p:cNvPr id="10" name="Picture 14">
            <a:extLst>
              <a:ext uri="{FF2B5EF4-FFF2-40B4-BE49-F238E27FC236}">
                <a16:creationId xmlns:a16="http://schemas.microsoft.com/office/drawing/2014/main" id="{009ACA4F-65CF-4010-954A-BDBED2EC6C21}"/>
              </a:ext>
            </a:extLst>
          </p:cNvPr>
          <p:cNvPicPr>
            <a:picLocks/>
          </p:cNvPicPr>
          <p:nvPr/>
        </p:nvPicPr>
        <p:blipFill rotWithShape="1">
          <a:blip r:embed="rId8">
            <a:extLst>
              <a:ext uri="{28A0092B-C50C-407E-A947-70E740481C1C}">
                <a14:useLocalDpi xmlns:a14="http://schemas.microsoft.com/office/drawing/2010/main" val="0"/>
              </a:ext>
            </a:extLst>
          </a:blip>
          <a:srcRect t="13157" r="6469" b="8024"/>
          <a:stretch/>
        </p:blipFill>
        <p:spPr>
          <a:xfrm>
            <a:off x="20" y="10"/>
            <a:ext cx="12191980" cy="6857990"/>
          </a:xfrm>
          <a:prstGeom prst="rect">
            <a:avLst/>
          </a:prstGeom>
        </p:spPr>
      </p:pic>
      <p:sp>
        <p:nvSpPr>
          <p:cNvPr id="7" name="Rectangle 8">
            <a:extLst>
              <a:ext uri="{FF2B5EF4-FFF2-40B4-BE49-F238E27FC236}">
                <a16:creationId xmlns:a16="http://schemas.microsoft.com/office/drawing/2014/main" id="{D9A0B5B2-37BA-4B0C-8326-98199EE8E2A0}"/>
              </a:ext>
            </a:extLst>
          </p:cNvPr>
          <p:cNvSpPr/>
          <p:nvPr/>
        </p:nvSpPr>
        <p:spPr>
          <a:xfrm>
            <a:off x="0" y="4009293"/>
            <a:ext cx="12192000" cy="2063260"/>
          </a:xfrm>
          <a:prstGeom prst="rect">
            <a:avLst/>
          </a:prstGeom>
          <a:solidFill>
            <a:schemeClr val="bg1">
              <a:alpha val="84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2" name="Title 1"/>
          <p:cNvSpPr>
            <a:spLocks noGrp="1"/>
          </p:cNvSpPr>
          <p:nvPr>
            <p:ph type="ctrTitle"/>
          </p:nvPr>
        </p:nvSpPr>
        <p:spPr>
          <a:xfrm>
            <a:off x="502814" y="3492342"/>
            <a:ext cx="10993549" cy="1475013"/>
          </a:xfrm>
        </p:spPr>
        <p:txBody>
          <a:bodyPr/>
          <a:lstStyle/>
          <a:p>
            <a:r>
              <a:rPr lang="en-US" dirty="0"/>
              <a:t>BiopoRTO A/S</a:t>
            </a:r>
          </a:p>
        </p:txBody>
      </p:sp>
      <p:sp>
        <p:nvSpPr>
          <p:cNvPr id="3" name="Subtitle 2"/>
          <p:cNvSpPr>
            <a:spLocks noGrp="1"/>
          </p:cNvSpPr>
          <p:nvPr>
            <p:ph type="subTitle" idx="1"/>
          </p:nvPr>
        </p:nvSpPr>
        <p:spPr>
          <a:xfrm>
            <a:off x="502817" y="4967356"/>
            <a:ext cx="10993546" cy="590321"/>
          </a:xfrm>
        </p:spPr>
        <p:txBody>
          <a:bodyPr>
            <a:normAutofit fontScale="85000" lnSpcReduction="20000"/>
          </a:bodyPr>
          <a:lstStyle/>
          <a:p>
            <a:r>
              <a:rPr lang="en-US" dirty="0"/>
              <a:t>Annual General meeting</a:t>
            </a:r>
          </a:p>
          <a:p>
            <a:r>
              <a:rPr lang="en-US" dirty="0"/>
              <a:t>March 18, 2019</a:t>
            </a:r>
          </a:p>
        </p:txBody>
      </p:sp>
      <p:sp>
        <p:nvSpPr>
          <p:cNvPr id="9" name="Subtitle 2">
            <a:extLst>
              <a:ext uri="{FF2B5EF4-FFF2-40B4-BE49-F238E27FC236}">
                <a16:creationId xmlns:a16="http://schemas.microsoft.com/office/drawing/2014/main" id="{93C717AB-C311-4881-B564-BFBCD38932CC}"/>
              </a:ext>
            </a:extLst>
          </p:cNvPr>
          <p:cNvSpPr txBox="1">
            <a:spLocks/>
          </p:cNvSpPr>
          <p:nvPr/>
        </p:nvSpPr>
        <p:spPr>
          <a:xfrm>
            <a:off x="502814" y="5581764"/>
            <a:ext cx="5364341" cy="590321"/>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r>
              <a:rPr lang="en-US" b="1" dirty="0"/>
              <a:t>By Chairman Thomas Magnussen</a:t>
            </a:r>
          </a:p>
        </p:txBody>
      </p:sp>
    </p:spTree>
    <p:extLst>
      <p:ext uri="{BB962C8B-B14F-4D97-AF65-F5344CB8AC3E}">
        <p14:creationId xmlns:p14="http://schemas.microsoft.com/office/powerpoint/2010/main" val="8630464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9274271F-9567-49A1-BBD8-612E601A65A2}"/>
              </a:ext>
            </a:extLst>
          </p:cNvPr>
          <p:cNvGraphicFramePr>
            <a:graphicFrameLocks noChangeAspect="1"/>
          </p:cNvGraphicFramePr>
          <p:nvPr>
            <p:custDataLst>
              <p:tags r:id="rId2"/>
            </p:custDataLst>
            <p:extLst>
              <p:ext uri="{D42A27DB-BD31-4B8C-83A1-F6EECF244321}">
                <p14:modId xmlns:p14="http://schemas.microsoft.com/office/powerpoint/2010/main" val="25399547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7306" name="think-cell Slide" r:id="rId6" imgW="592" imgH="591" progId="TCLayout.ActiveDocument.1">
                  <p:embed/>
                </p:oleObj>
              </mc:Choice>
              <mc:Fallback>
                <p:oleObj name="think-cell Slide" r:id="rId6" imgW="592" imgH="591" progId="TCLayout.ActiveDocument.1">
                  <p:embed/>
                  <p:pic>
                    <p:nvPicPr>
                      <p:cNvPr id="4" name="Objekt 3" hidden="1">
                        <a:extLst>
                          <a:ext uri="{FF2B5EF4-FFF2-40B4-BE49-F238E27FC236}">
                            <a16:creationId xmlns:a16="http://schemas.microsoft.com/office/drawing/2014/main" id="{9274271F-9567-49A1-BBD8-612E601A65A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ktangel 2" hidden="1">
            <a:extLst>
              <a:ext uri="{FF2B5EF4-FFF2-40B4-BE49-F238E27FC236}">
                <a16:creationId xmlns:a16="http://schemas.microsoft.com/office/drawing/2014/main" id="{D3EEAB9A-B766-4A34-BEDC-3B02474A313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400" b="1" dirty="0">
              <a:latin typeface="Avenir Next Condensed Demi Bold" panose="020B0506020202020204"/>
              <a:ea typeface="+mj-ea"/>
              <a:cs typeface="+mj-cs"/>
              <a:sym typeface="Avenir Next Condensed Demi Bold" panose="020B0506020202020204"/>
            </a:endParaRPr>
          </a:p>
        </p:txBody>
      </p:sp>
      <p:sp>
        <p:nvSpPr>
          <p:cNvPr id="2" name="Title 1">
            <a:extLst>
              <a:ext uri="{FF2B5EF4-FFF2-40B4-BE49-F238E27FC236}">
                <a16:creationId xmlns:a16="http://schemas.microsoft.com/office/drawing/2014/main" id="{807FF541-1CF0-6E4C-96C8-FDEB437F45EC}"/>
              </a:ext>
            </a:extLst>
          </p:cNvPr>
          <p:cNvSpPr>
            <a:spLocks noGrp="1"/>
          </p:cNvSpPr>
          <p:nvPr>
            <p:ph type="title"/>
          </p:nvPr>
        </p:nvSpPr>
        <p:spPr/>
        <p:txBody>
          <a:bodyPr>
            <a:normAutofit/>
          </a:bodyPr>
          <a:lstStyle/>
          <a:p>
            <a:r>
              <a:rPr lang="en-US" sz="2400" dirty="0"/>
              <a:t>PROPOSALS FROM THE BOARD OF DIRECTORS, item B)</a:t>
            </a:r>
          </a:p>
        </p:txBody>
      </p:sp>
      <p:sp>
        <p:nvSpPr>
          <p:cNvPr id="5" name="Pladsholder til indhold 4">
            <a:extLst>
              <a:ext uri="{FF2B5EF4-FFF2-40B4-BE49-F238E27FC236}">
                <a16:creationId xmlns:a16="http://schemas.microsoft.com/office/drawing/2014/main" id="{9BB8BF26-1344-48AD-89F0-EF1CBBC58D19}"/>
              </a:ext>
            </a:extLst>
          </p:cNvPr>
          <p:cNvSpPr>
            <a:spLocks noGrp="1"/>
          </p:cNvSpPr>
          <p:nvPr>
            <p:ph idx="1"/>
          </p:nvPr>
        </p:nvSpPr>
        <p:spPr/>
        <p:txBody>
          <a:bodyPr>
            <a:normAutofit/>
          </a:bodyPr>
          <a:lstStyle/>
          <a:p>
            <a:pPr marL="0" indent="0">
              <a:buNone/>
            </a:pPr>
            <a:r>
              <a:rPr lang="en-US" b="1" dirty="0">
                <a:solidFill>
                  <a:schemeClr val="tx1"/>
                </a:solidFill>
              </a:rPr>
              <a:t>B) Proposal to amend Article 18 in the Articles of Association to renew the </a:t>
            </a:r>
            <a:r>
              <a:rPr lang="en-US" b="1" dirty="0" err="1">
                <a:solidFill>
                  <a:schemeClr val="tx1"/>
                </a:solidFill>
              </a:rPr>
              <a:t>authorisation</a:t>
            </a:r>
            <a:r>
              <a:rPr lang="en-US" b="1" dirty="0">
                <a:solidFill>
                  <a:schemeClr val="tx1"/>
                </a:solidFill>
              </a:rPr>
              <a:t> to issue warrants </a:t>
            </a:r>
          </a:p>
          <a:p>
            <a:pPr marL="0" indent="0">
              <a:buNone/>
            </a:pPr>
            <a:r>
              <a:rPr lang="en-US" dirty="0">
                <a:solidFill>
                  <a:schemeClr val="tx1"/>
                </a:solidFill>
              </a:rPr>
              <a:t>The Board of Directors proposes that the </a:t>
            </a:r>
            <a:r>
              <a:rPr lang="en-US" dirty="0" err="1">
                <a:solidFill>
                  <a:schemeClr val="tx1"/>
                </a:solidFill>
              </a:rPr>
              <a:t>authorisation</a:t>
            </a:r>
            <a:r>
              <a:rPr lang="en-US" dirty="0">
                <a:solidFill>
                  <a:schemeClr val="tx1"/>
                </a:solidFill>
              </a:rPr>
              <a:t> in Article 18 in the Articles of Association to issue warrants to the Executive Management and employees in the Company and its subsidiaries be renewed, so that the Board of Directors of the Company may, on one or more occasions, in the period from the Annual General Meeting and until March 18, 2020, issue warrants of up DKK 6,600,000 shares, equivalent to 4 % of the current nominal share capital, and decide on the corresponding capital increase.</a:t>
            </a:r>
          </a:p>
        </p:txBody>
      </p:sp>
    </p:spTree>
    <p:extLst>
      <p:ext uri="{BB962C8B-B14F-4D97-AF65-F5344CB8AC3E}">
        <p14:creationId xmlns:p14="http://schemas.microsoft.com/office/powerpoint/2010/main" val="3696418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9274271F-9567-49A1-BBD8-612E601A65A2}"/>
              </a:ext>
            </a:extLst>
          </p:cNvPr>
          <p:cNvGraphicFramePr>
            <a:graphicFrameLocks noChangeAspect="1"/>
          </p:cNvGraphicFramePr>
          <p:nvPr>
            <p:custDataLst>
              <p:tags r:id="rId2"/>
            </p:custDataLst>
            <p:extLst>
              <p:ext uri="{D42A27DB-BD31-4B8C-83A1-F6EECF244321}">
                <p14:modId xmlns:p14="http://schemas.microsoft.com/office/powerpoint/2010/main" val="811159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8331" name="think-cell Slide" r:id="rId6" imgW="592" imgH="591" progId="TCLayout.ActiveDocument.1">
                  <p:embed/>
                </p:oleObj>
              </mc:Choice>
              <mc:Fallback>
                <p:oleObj name="think-cell Slide" r:id="rId6" imgW="592" imgH="591" progId="TCLayout.ActiveDocument.1">
                  <p:embed/>
                  <p:pic>
                    <p:nvPicPr>
                      <p:cNvPr id="4" name="Objekt 3" hidden="1">
                        <a:extLst>
                          <a:ext uri="{FF2B5EF4-FFF2-40B4-BE49-F238E27FC236}">
                            <a16:creationId xmlns:a16="http://schemas.microsoft.com/office/drawing/2014/main" id="{9274271F-9567-49A1-BBD8-612E601A65A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ktangel 2" hidden="1">
            <a:extLst>
              <a:ext uri="{FF2B5EF4-FFF2-40B4-BE49-F238E27FC236}">
                <a16:creationId xmlns:a16="http://schemas.microsoft.com/office/drawing/2014/main" id="{D3EEAB9A-B766-4A34-BEDC-3B02474A313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400" b="1" dirty="0">
              <a:latin typeface="Avenir Next Condensed Demi Bold" panose="020B0506020202020204"/>
              <a:ea typeface="+mj-ea"/>
              <a:cs typeface="+mj-cs"/>
              <a:sym typeface="Avenir Next Condensed Demi Bold" panose="020B0506020202020204"/>
            </a:endParaRPr>
          </a:p>
        </p:txBody>
      </p:sp>
      <p:sp>
        <p:nvSpPr>
          <p:cNvPr id="2" name="Title 1">
            <a:extLst>
              <a:ext uri="{FF2B5EF4-FFF2-40B4-BE49-F238E27FC236}">
                <a16:creationId xmlns:a16="http://schemas.microsoft.com/office/drawing/2014/main" id="{807FF541-1CF0-6E4C-96C8-FDEB437F45EC}"/>
              </a:ext>
            </a:extLst>
          </p:cNvPr>
          <p:cNvSpPr>
            <a:spLocks noGrp="1"/>
          </p:cNvSpPr>
          <p:nvPr>
            <p:ph type="title"/>
          </p:nvPr>
        </p:nvSpPr>
        <p:spPr/>
        <p:txBody>
          <a:bodyPr>
            <a:normAutofit/>
          </a:bodyPr>
          <a:lstStyle/>
          <a:p>
            <a:r>
              <a:rPr lang="en-US" sz="2400" dirty="0"/>
              <a:t>PROPOSALS FROM THE BOARD OF DIRECTORS, item B)</a:t>
            </a:r>
          </a:p>
        </p:txBody>
      </p:sp>
      <p:sp>
        <p:nvSpPr>
          <p:cNvPr id="5" name="Pladsholder til indhold 4">
            <a:extLst>
              <a:ext uri="{FF2B5EF4-FFF2-40B4-BE49-F238E27FC236}">
                <a16:creationId xmlns:a16="http://schemas.microsoft.com/office/drawing/2014/main" id="{9BB8BF26-1344-48AD-89F0-EF1CBBC58D19}"/>
              </a:ext>
            </a:extLst>
          </p:cNvPr>
          <p:cNvSpPr>
            <a:spLocks noGrp="1"/>
          </p:cNvSpPr>
          <p:nvPr>
            <p:ph idx="1"/>
          </p:nvPr>
        </p:nvSpPr>
        <p:spPr>
          <a:xfrm>
            <a:off x="581192" y="1435100"/>
            <a:ext cx="11029615" cy="4808493"/>
          </a:xfrm>
        </p:spPr>
        <p:txBody>
          <a:bodyPr>
            <a:normAutofit/>
          </a:bodyPr>
          <a:lstStyle/>
          <a:p>
            <a:pPr marL="0" indent="0">
              <a:buNone/>
            </a:pPr>
            <a:r>
              <a:rPr lang="en-US" dirty="0">
                <a:solidFill>
                  <a:schemeClr val="tx1"/>
                </a:solidFill>
              </a:rPr>
              <a:t>Article 18 will subsequently have the following wording:</a:t>
            </a:r>
          </a:p>
          <a:p>
            <a:pPr marL="0" indent="0">
              <a:buNone/>
            </a:pPr>
            <a:r>
              <a:rPr lang="en-US" b="1" dirty="0">
                <a:solidFill>
                  <a:schemeClr val="tx1"/>
                </a:solidFill>
              </a:rPr>
              <a:t>“Article 18 - Warrants</a:t>
            </a:r>
          </a:p>
          <a:p>
            <a:pPr marL="0" indent="0">
              <a:buNone/>
            </a:pPr>
            <a:r>
              <a:rPr lang="en-US" dirty="0">
                <a:solidFill>
                  <a:schemeClr val="tx1"/>
                </a:solidFill>
              </a:rPr>
              <a:t>Until March 18, 2020, the Board of Directors is </a:t>
            </a:r>
            <a:r>
              <a:rPr lang="en-US" dirty="0" err="1">
                <a:solidFill>
                  <a:schemeClr val="tx1"/>
                </a:solidFill>
              </a:rPr>
              <a:t>authorised</a:t>
            </a:r>
            <a:r>
              <a:rPr lang="en-US" dirty="0">
                <a:solidFill>
                  <a:schemeClr val="tx1"/>
                </a:solidFill>
              </a:rPr>
              <a:t> to issue warrants, on one or more occasions, entitling the holder(s) to subscribe for up to DKK 6,600,000 shares. The new warrants may be issued to employees and the Executive Management in the Company and its subsidiaries and is without pre-emptive rights for existing shareholders.</a:t>
            </a:r>
          </a:p>
          <a:p>
            <a:pPr marL="0" indent="0">
              <a:buNone/>
            </a:pPr>
            <a:r>
              <a:rPr lang="en-US" dirty="0">
                <a:solidFill>
                  <a:schemeClr val="tx1"/>
                </a:solidFill>
              </a:rPr>
              <a:t>Issued warrants, that lapse unused or are returned to the Company, may be re-issued or re-used.</a:t>
            </a:r>
          </a:p>
          <a:p>
            <a:pPr marL="0" indent="0">
              <a:buNone/>
            </a:pPr>
            <a:r>
              <a:rPr lang="en-US" dirty="0">
                <a:solidFill>
                  <a:schemeClr val="tx1"/>
                </a:solidFill>
              </a:rPr>
              <a:t>The Board of Directors is </a:t>
            </a:r>
            <a:r>
              <a:rPr lang="en-US" dirty="0" err="1">
                <a:solidFill>
                  <a:schemeClr val="tx1"/>
                </a:solidFill>
              </a:rPr>
              <a:t>authorised</a:t>
            </a:r>
            <a:r>
              <a:rPr lang="en-US" dirty="0">
                <a:solidFill>
                  <a:schemeClr val="tx1"/>
                </a:solidFill>
              </a:rPr>
              <a:t> to decide on the capital increases by cash payment pertaining to the warrants. </a:t>
            </a:r>
          </a:p>
          <a:p>
            <a:pPr marL="0" indent="0">
              <a:buNone/>
            </a:pPr>
            <a:r>
              <a:rPr lang="en-US" dirty="0">
                <a:solidFill>
                  <a:schemeClr val="tx1"/>
                </a:solidFill>
              </a:rPr>
              <a:t>All new shares shall be negotiable securities, shall have the same rights as the other shares and shall entitle the holder to dividends and other rights in the Company from the time when the Board of Directors adopts the decision to increase the share capital. The new shares shall be paid in full, registered in the name of the holder and no restrictions shall apply to the transferability of the new shares.</a:t>
            </a:r>
          </a:p>
          <a:p>
            <a:pPr marL="0" indent="0">
              <a:buNone/>
            </a:pPr>
            <a:r>
              <a:rPr lang="en-US" dirty="0">
                <a:solidFill>
                  <a:schemeClr val="tx1"/>
                </a:solidFill>
              </a:rPr>
              <a:t>The Board of Directors is </a:t>
            </a:r>
            <a:r>
              <a:rPr lang="en-US" dirty="0" err="1">
                <a:solidFill>
                  <a:schemeClr val="tx1"/>
                </a:solidFill>
              </a:rPr>
              <a:t>authorised</a:t>
            </a:r>
            <a:r>
              <a:rPr lang="en-US" dirty="0">
                <a:solidFill>
                  <a:schemeClr val="tx1"/>
                </a:solidFill>
              </a:rPr>
              <a:t> to amend the Articles of Association as required following exercise of this </a:t>
            </a:r>
            <a:r>
              <a:rPr lang="en-US" dirty="0" err="1">
                <a:solidFill>
                  <a:schemeClr val="tx1"/>
                </a:solidFill>
              </a:rPr>
              <a:t>authorisation</a:t>
            </a:r>
            <a:r>
              <a:rPr lang="en-US" dirty="0">
                <a:solidFill>
                  <a:schemeClr val="tx1"/>
                </a:solidFill>
              </a:rPr>
              <a:t>.</a:t>
            </a:r>
          </a:p>
        </p:txBody>
      </p:sp>
    </p:spTree>
    <p:extLst>
      <p:ext uri="{BB962C8B-B14F-4D97-AF65-F5344CB8AC3E}">
        <p14:creationId xmlns:p14="http://schemas.microsoft.com/office/powerpoint/2010/main" val="9499662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9274271F-9567-49A1-BBD8-612E601A65A2}"/>
              </a:ext>
            </a:extLst>
          </p:cNvPr>
          <p:cNvGraphicFramePr>
            <a:graphicFrameLocks noChangeAspect="1"/>
          </p:cNvGraphicFramePr>
          <p:nvPr>
            <p:custDataLst>
              <p:tags r:id="rId2"/>
            </p:custDataLst>
            <p:extLst>
              <p:ext uri="{D42A27DB-BD31-4B8C-83A1-F6EECF244321}">
                <p14:modId xmlns:p14="http://schemas.microsoft.com/office/powerpoint/2010/main" val="25990283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519" name="think-cell Slide" r:id="rId6" imgW="592" imgH="591" progId="TCLayout.ActiveDocument.1">
                  <p:embed/>
                </p:oleObj>
              </mc:Choice>
              <mc:Fallback>
                <p:oleObj name="think-cell Slide" r:id="rId6" imgW="592" imgH="591" progId="TCLayout.ActiveDocument.1">
                  <p:embed/>
                  <p:pic>
                    <p:nvPicPr>
                      <p:cNvPr id="4" name="Objekt 3" hidden="1">
                        <a:extLst>
                          <a:ext uri="{FF2B5EF4-FFF2-40B4-BE49-F238E27FC236}">
                            <a16:creationId xmlns:a16="http://schemas.microsoft.com/office/drawing/2014/main" id="{9274271F-9567-49A1-BBD8-612E601A65A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ktangel 2" hidden="1">
            <a:extLst>
              <a:ext uri="{FF2B5EF4-FFF2-40B4-BE49-F238E27FC236}">
                <a16:creationId xmlns:a16="http://schemas.microsoft.com/office/drawing/2014/main" id="{D3EEAB9A-B766-4A34-BEDC-3B02474A313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400" b="1" dirty="0">
              <a:latin typeface="Avenir Next Condensed Demi Bold" panose="020B0506020202020204"/>
              <a:ea typeface="+mj-ea"/>
              <a:cs typeface="+mj-cs"/>
              <a:sym typeface="Avenir Next Condensed Demi Bold" panose="020B0506020202020204"/>
            </a:endParaRPr>
          </a:p>
        </p:txBody>
      </p:sp>
      <p:sp>
        <p:nvSpPr>
          <p:cNvPr id="2" name="Title 1">
            <a:extLst>
              <a:ext uri="{FF2B5EF4-FFF2-40B4-BE49-F238E27FC236}">
                <a16:creationId xmlns:a16="http://schemas.microsoft.com/office/drawing/2014/main" id="{807FF541-1CF0-6E4C-96C8-FDEB437F45EC}"/>
              </a:ext>
            </a:extLst>
          </p:cNvPr>
          <p:cNvSpPr>
            <a:spLocks noGrp="1"/>
          </p:cNvSpPr>
          <p:nvPr>
            <p:ph type="title"/>
          </p:nvPr>
        </p:nvSpPr>
        <p:spPr/>
        <p:txBody>
          <a:bodyPr>
            <a:normAutofit/>
          </a:bodyPr>
          <a:lstStyle/>
          <a:p>
            <a:r>
              <a:rPr lang="en-US" sz="2400" dirty="0"/>
              <a:t>PROPOSALS FROM THE BOARD OF DIRECTORS, item B)</a:t>
            </a:r>
          </a:p>
        </p:txBody>
      </p:sp>
      <p:sp>
        <p:nvSpPr>
          <p:cNvPr id="5" name="Pladsholder til indhold 4">
            <a:extLst>
              <a:ext uri="{FF2B5EF4-FFF2-40B4-BE49-F238E27FC236}">
                <a16:creationId xmlns:a16="http://schemas.microsoft.com/office/drawing/2014/main" id="{9BB8BF26-1344-48AD-89F0-EF1CBBC58D19}"/>
              </a:ext>
            </a:extLst>
          </p:cNvPr>
          <p:cNvSpPr>
            <a:spLocks noGrp="1"/>
          </p:cNvSpPr>
          <p:nvPr>
            <p:ph idx="1"/>
          </p:nvPr>
        </p:nvSpPr>
        <p:spPr>
          <a:xfrm>
            <a:off x="581192" y="1435100"/>
            <a:ext cx="11029615" cy="4808493"/>
          </a:xfrm>
        </p:spPr>
        <p:txBody>
          <a:bodyPr>
            <a:normAutofit/>
          </a:bodyPr>
          <a:lstStyle/>
          <a:p>
            <a:pPr marL="0" indent="0">
              <a:buNone/>
            </a:pPr>
            <a:r>
              <a:rPr lang="en-US" dirty="0">
                <a:solidFill>
                  <a:schemeClr val="tx1"/>
                </a:solidFill>
              </a:rPr>
              <a:t>(</a:t>
            </a:r>
            <a:r>
              <a:rPr lang="en-US" dirty="0" err="1">
                <a:solidFill>
                  <a:schemeClr val="tx1"/>
                </a:solidFill>
              </a:rPr>
              <a:t>con’t</a:t>
            </a:r>
            <a:r>
              <a:rPr lang="en-US" dirty="0">
                <a:solidFill>
                  <a:schemeClr val="tx1"/>
                </a:solidFill>
              </a:rPr>
              <a:t>)</a:t>
            </a:r>
          </a:p>
          <a:p>
            <a:pPr marL="0" indent="0">
              <a:buNone/>
            </a:pPr>
            <a:r>
              <a:rPr lang="en-US" b="1" dirty="0">
                <a:solidFill>
                  <a:schemeClr val="tx1"/>
                </a:solidFill>
              </a:rPr>
              <a:t>Article 18 a</a:t>
            </a:r>
          </a:p>
          <a:p>
            <a:pPr marL="0" indent="0">
              <a:buNone/>
            </a:pPr>
            <a:r>
              <a:rPr lang="en-US" dirty="0">
                <a:solidFill>
                  <a:schemeClr val="tx1"/>
                </a:solidFill>
              </a:rPr>
              <a:t>In accordance with the </a:t>
            </a:r>
            <a:r>
              <a:rPr lang="en-US" dirty="0" err="1">
                <a:solidFill>
                  <a:schemeClr val="tx1"/>
                </a:solidFill>
              </a:rPr>
              <a:t>authorisation</a:t>
            </a:r>
            <a:r>
              <a:rPr lang="en-US" dirty="0">
                <a:solidFill>
                  <a:schemeClr val="tx1"/>
                </a:solidFill>
              </a:rPr>
              <a:t> previously approved by the general meeting, the Company’s Board of Directors has by decision of June 15, 2018, August 20, 2018, and December 20, 2018 issued warrants that permit subscription of a total of 7,500,000 new shares for the Executive Management and certain employees in the Company or its subsidiaries. At the same time, the Board of Directors has passed a resolution regarding the associated capital increase of a minimum of DKK 1.00 and maximum of DKK 7,500,000. The terms and conditions of the warrants and the associated capital increase are specified in Appendix 1 and constitute an integrated part of these Articles of Association. Subsequently, the former </a:t>
            </a:r>
            <a:r>
              <a:rPr lang="en-US" dirty="0" err="1">
                <a:solidFill>
                  <a:schemeClr val="tx1"/>
                </a:solidFill>
              </a:rPr>
              <a:t>authorisation</a:t>
            </a:r>
            <a:r>
              <a:rPr lang="en-US" dirty="0">
                <a:solidFill>
                  <a:schemeClr val="tx1"/>
                </a:solidFill>
              </a:rPr>
              <a:t> is equally reduced from nominally DKK 2,500,000 to nominally DKK 0. The terms and conditions are specified in Appendix 1 of the Articles of Association.</a:t>
            </a:r>
            <a:r>
              <a:rPr lang="en-US" b="1" dirty="0">
                <a:solidFill>
                  <a:schemeClr val="tx1"/>
                </a:solidFill>
              </a:rPr>
              <a:t>”</a:t>
            </a:r>
          </a:p>
          <a:p>
            <a:pPr marL="0" indent="0">
              <a:buNone/>
            </a:pPr>
            <a:r>
              <a:rPr lang="en-US" dirty="0">
                <a:solidFill>
                  <a:schemeClr val="tx1"/>
                </a:solidFill>
              </a:rPr>
              <a:t>Issuance of warrants will be subject to the Company’s Remuneration Policy and Guidelines for Incentive-based Remuneration, including the option to determine relevant KPI’s as a condition for exercise. </a:t>
            </a:r>
          </a:p>
        </p:txBody>
      </p:sp>
    </p:spTree>
    <p:extLst>
      <p:ext uri="{BB962C8B-B14F-4D97-AF65-F5344CB8AC3E}">
        <p14:creationId xmlns:p14="http://schemas.microsoft.com/office/powerpoint/2010/main" val="36098407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9274271F-9567-49A1-BBD8-612E601A65A2}"/>
              </a:ext>
            </a:extLst>
          </p:cNvPr>
          <p:cNvGraphicFramePr>
            <a:graphicFrameLocks noChangeAspect="1"/>
          </p:cNvGraphicFramePr>
          <p:nvPr>
            <p:custDataLst>
              <p:tags r:id="rId2"/>
            </p:custDataLst>
            <p:extLst>
              <p:ext uri="{D42A27DB-BD31-4B8C-83A1-F6EECF244321}">
                <p14:modId xmlns:p14="http://schemas.microsoft.com/office/powerpoint/2010/main" val="23266718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9355" name="think-cell Slide" r:id="rId6" imgW="592" imgH="591" progId="TCLayout.ActiveDocument.1">
                  <p:embed/>
                </p:oleObj>
              </mc:Choice>
              <mc:Fallback>
                <p:oleObj name="think-cell Slide" r:id="rId6" imgW="592" imgH="591" progId="TCLayout.ActiveDocument.1">
                  <p:embed/>
                  <p:pic>
                    <p:nvPicPr>
                      <p:cNvPr id="4" name="Objekt 3" hidden="1">
                        <a:extLst>
                          <a:ext uri="{FF2B5EF4-FFF2-40B4-BE49-F238E27FC236}">
                            <a16:creationId xmlns:a16="http://schemas.microsoft.com/office/drawing/2014/main" id="{9274271F-9567-49A1-BBD8-612E601A65A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ktangel 2" hidden="1">
            <a:extLst>
              <a:ext uri="{FF2B5EF4-FFF2-40B4-BE49-F238E27FC236}">
                <a16:creationId xmlns:a16="http://schemas.microsoft.com/office/drawing/2014/main" id="{D3EEAB9A-B766-4A34-BEDC-3B02474A313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400" b="1" dirty="0">
              <a:latin typeface="Avenir Next Condensed Demi Bold" panose="020B0506020202020204"/>
              <a:ea typeface="+mj-ea"/>
              <a:cs typeface="+mj-cs"/>
              <a:sym typeface="Avenir Next Condensed Demi Bold" panose="020B0506020202020204"/>
            </a:endParaRPr>
          </a:p>
        </p:txBody>
      </p:sp>
      <p:sp>
        <p:nvSpPr>
          <p:cNvPr id="2" name="Title 1">
            <a:extLst>
              <a:ext uri="{FF2B5EF4-FFF2-40B4-BE49-F238E27FC236}">
                <a16:creationId xmlns:a16="http://schemas.microsoft.com/office/drawing/2014/main" id="{807FF541-1CF0-6E4C-96C8-FDEB437F45EC}"/>
              </a:ext>
            </a:extLst>
          </p:cNvPr>
          <p:cNvSpPr>
            <a:spLocks noGrp="1"/>
          </p:cNvSpPr>
          <p:nvPr>
            <p:ph type="title"/>
          </p:nvPr>
        </p:nvSpPr>
        <p:spPr/>
        <p:txBody>
          <a:bodyPr>
            <a:normAutofit/>
          </a:bodyPr>
          <a:lstStyle/>
          <a:p>
            <a:r>
              <a:rPr lang="en-US" sz="2400" dirty="0"/>
              <a:t>PROPOSALS FROM THE BOARD OF DIRECTORS, item C)</a:t>
            </a:r>
          </a:p>
        </p:txBody>
      </p:sp>
      <p:sp>
        <p:nvSpPr>
          <p:cNvPr id="5" name="Pladsholder til indhold 4">
            <a:extLst>
              <a:ext uri="{FF2B5EF4-FFF2-40B4-BE49-F238E27FC236}">
                <a16:creationId xmlns:a16="http://schemas.microsoft.com/office/drawing/2014/main" id="{9BB8BF26-1344-48AD-89F0-EF1CBBC58D19}"/>
              </a:ext>
            </a:extLst>
          </p:cNvPr>
          <p:cNvSpPr>
            <a:spLocks noGrp="1"/>
          </p:cNvSpPr>
          <p:nvPr>
            <p:ph idx="1"/>
          </p:nvPr>
        </p:nvSpPr>
        <p:spPr/>
        <p:txBody>
          <a:bodyPr>
            <a:normAutofit/>
          </a:bodyPr>
          <a:lstStyle/>
          <a:p>
            <a:pPr marL="0" indent="0">
              <a:buNone/>
            </a:pPr>
            <a:r>
              <a:rPr lang="en-US" b="1" dirty="0">
                <a:solidFill>
                  <a:schemeClr val="tx1"/>
                </a:solidFill>
              </a:rPr>
              <a:t>C) Proposal to amend Article 11 in the Articles of Association to delete age limit</a:t>
            </a:r>
          </a:p>
          <a:p>
            <a:pPr marL="0" indent="0">
              <a:buNone/>
            </a:pPr>
            <a:r>
              <a:rPr lang="en-US" dirty="0">
                <a:solidFill>
                  <a:schemeClr val="tx1"/>
                </a:solidFill>
              </a:rPr>
              <a:t>The Board of Directors proposes that the age limit of 70 years for board members in Article 11 of the Articles of Association be deleted, as the Danish Recommendations on Corporate Governance no longer contain such a requirement.</a:t>
            </a:r>
          </a:p>
          <a:p>
            <a:pPr marL="0" indent="0">
              <a:buNone/>
            </a:pPr>
            <a:r>
              <a:rPr lang="en-US" dirty="0">
                <a:solidFill>
                  <a:schemeClr val="tx1"/>
                </a:solidFill>
              </a:rPr>
              <a:t>With the proposed changes, Article 11 will have the following wording:</a:t>
            </a:r>
          </a:p>
          <a:p>
            <a:pPr marL="0" indent="0">
              <a:buNone/>
            </a:pPr>
            <a:r>
              <a:rPr lang="en-US" b="1" dirty="0">
                <a:solidFill>
                  <a:schemeClr val="tx1"/>
                </a:solidFill>
              </a:rPr>
              <a:t>” Article 11</a:t>
            </a:r>
          </a:p>
          <a:p>
            <a:pPr marL="0" indent="0">
              <a:buNone/>
            </a:pPr>
            <a:r>
              <a:rPr lang="en-US" dirty="0">
                <a:solidFill>
                  <a:schemeClr val="tx1"/>
                </a:solidFill>
              </a:rPr>
              <a:t>The Board of Directors shall consist of three (3) to seven (7) members appointed at the general meeting and of employee representatives in accordance with applicable law. The general meeting may elect up to two (2) alternating directors. The members of the Board of Directors shall be elected for a period of one (1) year at a time. The employee representatives shall be elected for a period of four (4) years at a time. The Board of Directors elects its own Chairman and Vice Chairman among its members.”</a:t>
            </a:r>
          </a:p>
        </p:txBody>
      </p:sp>
    </p:spTree>
    <p:extLst>
      <p:ext uri="{BB962C8B-B14F-4D97-AF65-F5344CB8AC3E}">
        <p14:creationId xmlns:p14="http://schemas.microsoft.com/office/powerpoint/2010/main" val="20782792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9274271F-9567-49A1-BBD8-612E601A65A2}"/>
              </a:ext>
            </a:extLst>
          </p:cNvPr>
          <p:cNvGraphicFramePr>
            <a:graphicFrameLocks noChangeAspect="1"/>
          </p:cNvGraphicFramePr>
          <p:nvPr>
            <p:custDataLst>
              <p:tags r:id="rId2"/>
            </p:custDataLst>
            <p:extLst>
              <p:ext uri="{D42A27DB-BD31-4B8C-83A1-F6EECF244321}">
                <p14:modId xmlns:p14="http://schemas.microsoft.com/office/powerpoint/2010/main" val="17718800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0378" name="think-cell Slide" r:id="rId6" imgW="592" imgH="591" progId="TCLayout.ActiveDocument.1">
                  <p:embed/>
                </p:oleObj>
              </mc:Choice>
              <mc:Fallback>
                <p:oleObj name="think-cell Slide" r:id="rId6" imgW="592" imgH="591" progId="TCLayout.ActiveDocument.1">
                  <p:embed/>
                  <p:pic>
                    <p:nvPicPr>
                      <p:cNvPr id="4" name="Objekt 3" hidden="1">
                        <a:extLst>
                          <a:ext uri="{FF2B5EF4-FFF2-40B4-BE49-F238E27FC236}">
                            <a16:creationId xmlns:a16="http://schemas.microsoft.com/office/drawing/2014/main" id="{9274271F-9567-49A1-BBD8-612E601A65A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ktangel 2" hidden="1">
            <a:extLst>
              <a:ext uri="{FF2B5EF4-FFF2-40B4-BE49-F238E27FC236}">
                <a16:creationId xmlns:a16="http://schemas.microsoft.com/office/drawing/2014/main" id="{D3EEAB9A-B766-4A34-BEDC-3B02474A313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400" b="1" dirty="0">
              <a:latin typeface="Avenir Next Condensed Demi Bold" panose="020B0506020202020204"/>
              <a:ea typeface="+mj-ea"/>
              <a:cs typeface="+mj-cs"/>
              <a:sym typeface="Avenir Next Condensed Demi Bold" panose="020B0506020202020204"/>
            </a:endParaRPr>
          </a:p>
        </p:txBody>
      </p:sp>
      <p:sp>
        <p:nvSpPr>
          <p:cNvPr id="2" name="Title 1">
            <a:extLst>
              <a:ext uri="{FF2B5EF4-FFF2-40B4-BE49-F238E27FC236}">
                <a16:creationId xmlns:a16="http://schemas.microsoft.com/office/drawing/2014/main" id="{807FF541-1CF0-6E4C-96C8-FDEB437F45EC}"/>
              </a:ext>
            </a:extLst>
          </p:cNvPr>
          <p:cNvSpPr>
            <a:spLocks noGrp="1"/>
          </p:cNvSpPr>
          <p:nvPr>
            <p:ph type="title"/>
          </p:nvPr>
        </p:nvSpPr>
        <p:spPr/>
        <p:txBody>
          <a:bodyPr>
            <a:normAutofit/>
          </a:bodyPr>
          <a:lstStyle/>
          <a:p>
            <a:r>
              <a:rPr lang="en-US" sz="2400" dirty="0"/>
              <a:t>PROPOSALS FROM THE BOARD OF DIRECTORS, item D)</a:t>
            </a:r>
          </a:p>
        </p:txBody>
      </p:sp>
      <p:sp>
        <p:nvSpPr>
          <p:cNvPr id="5" name="Pladsholder til indhold 4">
            <a:extLst>
              <a:ext uri="{FF2B5EF4-FFF2-40B4-BE49-F238E27FC236}">
                <a16:creationId xmlns:a16="http://schemas.microsoft.com/office/drawing/2014/main" id="{9BB8BF26-1344-48AD-89F0-EF1CBBC58D19}"/>
              </a:ext>
            </a:extLst>
          </p:cNvPr>
          <p:cNvSpPr>
            <a:spLocks noGrp="1"/>
          </p:cNvSpPr>
          <p:nvPr>
            <p:ph idx="1"/>
          </p:nvPr>
        </p:nvSpPr>
        <p:spPr/>
        <p:txBody>
          <a:bodyPr>
            <a:normAutofit/>
          </a:bodyPr>
          <a:lstStyle/>
          <a:p>
            <a:pPr marL="0" indent="0">
              <a:buNone/>
            </a:pPr>
            <a:r>
              <a:rPr lang="en-US" b="1" dirty="0">
                <a:solidFill>
                  <a:schemeClr val="tx1"/>
                </a:solidFill>
              </a:rPr>
              <a:t>D) Proposal for approval of the Company’s amended Remuneration Policy and Guidelines for Incentive Pay</a:t>
            </a:r>
          </a:p>
          <a:p>
            <a:pPr marL="0" indent="0">
              <a:buNone/>
            </a:pPr>
            <a:r>
              <a:rPr lang="en-US" dirty="0">
                <a:solidFill>
                  <a:schemeClr val="tx1"/>
                </a:solidFill>
              </a:rPr>
              <a:t>The Board of Directors proposes that the general meeting approves the Company's revised Remuneration Policy and Guidelines for Incentive Pay in order to ensure alignment with the current Danish Recommendations on Corporate Governance. The changes concern the following:</a:t>
            </a:r>
          </a:p>
          <a:p>
            <a:pPr marL="0" indent="0">
              <a:buNone/>
            </a:pPr>
            <a:r>
              <a:rPr lang="en-US" dirty="0">
                <a:solidFill>
                  <a:schemeClr val="tx1"/>
                </a:solidFill>
              </a:rPr>
              <a:t>1) Clarification regarding submission of the remuneration policy and guidelines for approval at the general meeting at least every four years.</a:t>
            </a:r>
          </a:p>
          <a:p>
            <a:pPr marL="0" indent="0">
              <a:buNone/>
            </a:pPr>
            <a:r>
              <a:rPr lang="en-US" dirty="0">
                <a:solidFill>
                  <a:schemeClr val="tx1"/>
                </a:solidFill>
              </a:rPr>
              <a:t>2) Emphasis on the correlation between remuneration and the Company's short and long-term goals, etc.</a:t>
            </a:r>
          </a:p>
          <a:p>
            <a:pPr marL="0" indent="0">
              <a:buNone/>
            </a:pPr>
            <a:r>
              <a:rPr lang="en-US" dirty="0">
                <a:solidFill>
                  <a:schemeClr val="tx1"/>
                </a:solidFill>
              </a:rPr>
              <a:t>3) Clarification of the limit on remuneration during the notice period, after which the remuneration including the severance pay may not exceed two years' remuneration, including all remuneration components.</a:t>
            </a:r>
          </a:p>
          <a:p>
            <a:pPr marL="0" indent="0">
              <a:buNone/>
            </a:pPr>
            <a:r>
              <a:rPr lang="en-US" dirty="0">
                <a:solidFill>
                  <a:schemeClr val="tx1"/>
                </a:solidFill>
              </a:rPr>
              <a:t>The full text of the Company's Remuneration Policy and Guidelines for Incentive Pay is attached as Appendix 1 to the convening notice. The changes are shown in tracked changes. </a:t>
            </a:r>
          </a:p>
        </p:txBody>
      </p:sp>
    </p:spTree>
    <p:extLst>
      <p:ext uri="{BB962C8B-B14F-4D97-AF65-F5344CB8AC3E}">
        <p14:creationId xmlns:p14="http://schemas.microsoft.com/office/powerpoint/2010/main" val="2767764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9274271F-9567-49A1-BBD8-612E601A65A2}"/>
              </a:ext>
            </a:extLst>
          </p:cNvPr>
          <p:cNvGraphicFramePr>
            <a:graphicFrameLocks noChangeAspect="1"/>
          </p:cNvGraphicFramePr>
          <p:nvPr>
            <p:custDataLst>
              <p:tags r:id="rId2"/>
            </p:custDataLst>
            <p:extLst>
              <p:ext uri="{D42A27DB-BD31-4B8C-83A1-F6EECF244321}">
                <p14:modId xmlns:p14="http://schemas.microsoft.com/office/powerpoint/2010/main" val="16951162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163" name="think-cell Slide" r:id="rId6" imgW="592" imgH="591" progId="TCLayout.ActiveDocument.1">
                  <p:embed/>
                </p:oleObj>
              </mc:Choice>
              <mc:Fallback>
                <p:oleObj name="think-cell Slide" r:id="rId6" imgW="592" imgH="591" progId="TCLayout.ActiveDocument.1">
                  <p:embed/>
                  <p:pic>
                    <p:nvPicPr>
                      <p:cNvPr id="4" name="Objekt 3" hidden="1">
                        <a:extLst>
                          <a:ext uri="{FF2B5EF4-FFF2-40B4-BE49-F238E27FC236}">
                            <a16:creationId xmlns:a16="http://schemas.microsoft.com/office/drawing/2014/main" id="{9274271F-9567-49A1-BBD8-612E601A65A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ktangel 2" hidden="1">
            <a:extLst>
              <a:ext uri="{FF2B5EF4-FFF2-40B4-BE49-F238E27FC236}">
                <a16:creationId xmlns:a16="http://schemas.microsoft.com/office/drawing/2014/main" id="{D3EEAB9A-B766-4A34-BEDC-3B02474A313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Avenir Next Condensed Demi Bold" panose="020B0506020202020204"/>
              <a:ea typeface="+mj-ea"/>
              <a:cs typeface="+mj-cs"/>
              <a:sym typeface="Avenir Next Condensed Demi Bold" panose="020B0506020202020204"/>
            </a:endParaRPr>
          </a:p>
        </p:txBody>
      </p:sp>
      <p:sp>
        <p:nvSpPr>
          <p:cNvPr id="2" name="Title 1">
            <a:extLst>
              <a:ext uri="{FF2B5EF4-FFF2-40B4-BE49-F238E27FC236}">
                <a16:creationId xmlns:a16="http://schemas.microsoft.com/office/drawing/2014/main" id="{807FF541-1CF0-6E4C-96C8-FDEB437F45EC}"/>
              </a:ext>
            </a:extLst>
          </p:cNvPr>
          <p:cNvSpPr>
            <a:spLocks noGrp="1"/>
          </p:cNvSpPr>
          <p:nvPr>
            <p:ph type="title"/>
          </p:nvPr>
        </p:nvSpPr>
        <p:spPr/>
        <p:txBody>
          <a:bodyPr>
            <a:normAutofit/>
          </a:bodyPr>
          <a:lstStyle/>
          <a:p>
            <a:r>
              <a:rPr lang="en-US" sz="2400" dirty="0"/>
              <a:t>Agenda</a:t>
            </a:r>
          </a:p>
        </p:txBody>
      </p:sp>
      <p:sp>
        <p:nvSpPr>
          <p:cNvPr id="5" name="Pladsholder til indhold 4">
            <a:extLst>
              <a:ext uri="{FF2B5EF4-FFF2-40B4-BE49-F238E27FC236}">
                <a16:creationId xmlns:a16="http://schemas.microsoft.com/office/drawing/2014/main" id="{9BB8BF26-1344-48AD-89F0-EF1CBBC58D19}"/>
              </a:ext>
            </a:extLst>
          </p:cNvPr>
          <p:cNvSpPr>
            <a:spLocks noGrp="1"/>
          </p:cNvSpPr>
          <p:nvPr>
            <p:ph idx="1"/>
          </p:nvPr>
        </p:nvSpPr>
        <p:spPr/>
        <p:txBody>
          <a:bodyPr/>
          <a:lstStyle/>
          <a:p>
            <a:pPr marL="342900" indent="-342900">
              <a:buFont typeface="+mj-lt"/>
              <a:buAutoNum type="arabicPeriod"/>
            </a:pPr>
            <a:r>
              <a:rPr lang="en-US" dirty="0">
                <a:solidFill>
                  <a:schemeClr val="bg2">
                    <a:lumMod val="60000"/>
                    <a:lumOff val="40000"/>
                  </a:schemeClr>
                </a:solidFill>
              </a:rPr>
              <a:t>REPORT OF THE COMPANY’S ACTIVITIES DURING THE PAST YEAR</a:t>
            </a:r>
          </a:p>
          <a:p>
            <a:pPr marL="342900" indent="-342900">
              <a:buFont typeface="+mj-lt"/>
              <a:buAutoNum type="arabicPeriod"/>
            </a:pPr>
            <a:r>
              <a:rPr lang="en-US" dirty="0">
                <a:solidFill>
                  <a:schemeClr val="bg2">
                    <a:lumMod val="60000"/>
                    <a:lumOff val="40000"/>
                  </a:schemeClr>
                </a:solidFill>
              </a:rPr>
              <a:t>PRESENTATION OF THE ANNUAL REPORT FOR APPROVAL AND ALLOCATION OF PROFIT OR COVERING OF LOSS</a:t>
            </a:r>
          </a:p>
          <a:p>
            <a:pPr marL="342900" indent="-342900">
              <a:buFont typeface="+mj-lt"/>
              <a:buAutoNum type="arabicPeriod"/>
            </a:pPr>
            <a:r>
              <a:rPr lang="en-US" dirty="0">
                <a:solidFill>
                  <a:schemeClr val="bg2">
                    <a:lumMod val="60000"/>
                    <a:lumOff val="40000"/>
                  </a:schemeClr>
                </a:solidFill>
              </a:rPr>
              <a:t>RESOLUTION TO GRANT DISCHARGE OF LIABILITY TO THE BOARD OF DIRECTORS AND EXECUTIVE MANAGEMENT </a:t>
            </a:r>
          </a:p>
          <a:p>
            <a:pPr marL="342900" indent="-342900">
              <a:buFont typeface="+mj-lt"/>
              <a:buAutoNum type="arabicPeriod"/>
            </a:pPr>
            <a:r>
              <a:rPr lang="en-US" dirty="0">
                <a:solidFill>
                  <a:schemeClr val="bg2">
                    <a:lumMod val="60000"/>
                    <a:lumOff val="40000"/>
                  </a:schemeClr>
                </a:solidFill>
              </a:rPr>
              <a:t>APPROVAL OF REMUNERATION FOR THE BOARD OF DIRECTORS</a:t>
            </a:r>
          </a:p>
          <a:p>
            <a:pPr marL="342900" indent="-342900">
              <a:buFont typeface="+mj-lt"/>
              <a:buAutoNum type="arabicPeriod"/>
            </a:pPr>
            <a:r>
              <a:rPr lang="en-US" dirty="0">
                <a:solidFill>
                  <a:schemeClr val="bg2">
                    <a:lumMod val="60000"/>
                    <a:lumOff val="40000"/>
                  </a:schemeClr>
                </a:solidFill>
              </a:rPr>
              <a:t>ELECTION OF MEMBERS TO THE BOARD OF DIRECTORS</a:t>
            </a:r>
          </a:p>
          <a:p>
            <a:pPr marL="342900" indent="-342900">
              <a:buFont typeface="+mj-lt"/>
              <a:buAutoNum type="arabicPeriod"/>
            </a:pPr>
            <a:r>
              <a:rPr lang="en-US" dirty="0">
                <a:solidFill>
                  <a:schemeClr val="bg2">
                    <a:lumMod val="60000"/>
                    <a:lumOff val="40000"/>
                  </a:schemeClr>
                </a:solidFill>
              </a:rPr>
              <a:t>PROPOSALS FROM THE BOARD OF DIRECTORS</a:t>
            </a:r>
          </a:p>
          <a:p>
            <a:pPr marL="342900" indent="-342900">
              <a:buFont typeface="+mj-lt"/>
              <a:buAutoNum type="arabicPeriod"/>
            </a:pPr>
            <a:r>
              <a:rPr lang="da-DK" b="1" dirty="0"/>
              <a:t>ELECTION OF AUDITOR</a:t>
            </a:r>
          </a:p>
          <a:p>
            <a:pPr marL="342900" indent="-342900">
              <a:buFont typeface="+mj-lt"/>
              <a:buAutoNum type="arabicPeriod"/>
            </a:pPr>
            <a:r>
              <a:rPr lang="da-DK" dirty="0">
                <a:solidFill>
                  <a:schemeClr val="bg2">
                    <a:lumMod val="60000"/>
                    <a:lumOff val="40000"/>
                  </a:schemeClr>
                </a:solidFill>
              </a:rPr>
              <a:t>ANY OTHER BUSINESS </a:t>
            </a:r>
          </a:p>
        </p:txBody>
      </p:sp>
    </p:spTree>
    <p:extLst>
      <p:ext uri="{BB962C8B-B14F-4D97-AF65-F5344CB8AC3E}">
        <p14:creationId xmlns:p14="http://schemas.microsoft.com/office/powerpoint/2010/main" val="40347041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9274271F-9567-49A1-BBD8-612E601A65A2}"/>
              </a:ext>
            </a:extLst>
          </p:cNvPr>
          <p:cNvGraphicFramePr>
            <a:graphicFrameLocks noChangeAspect="1"/>
          </p:cNvGraphicFramePr>
          <p:nvPr>
            <p:custDataLst>
              <p:tags r:id="rId2"/>
            </p:custDataLst>
            <p:extLst>
              <p:ext uri="{D42A27DB-BD31-4B8C-83A1-F6EECF244321}">
                <p14:modId xmlns:p14="http://schemas.microsoft.com/office/powerpoint/2010/main" val="4187801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6" name="think-cell Slide" r:id="rId6" imgW="592" imgH="591" progId="TCLayout.ActiveDocument.1">
                  <p:embed/>
                </p:oleObj>
              </mc:Choice>
              <mc:Fallback>
                <p:oleObj name="think-cell Slide" r:id="rId6" imgW="592" imgH="591" progId="TCLayout.ActiveDocument.1">
                  <p:embed/>
                  <p:pic>
                    <p:nvPicPr>
                      <p:cNvPr id="4" name="Objekt 3" hidden="1">
                        <a:extLst>
                          <a:ext uri="{FF2B5EF4-FFF2-40B4-BE49-F238E27FC236}">
                            <a16:creationId xmlns:a16="http://schemas.microsoft.com/office/drawing/2014/main" id="{9274271F-9567-49A1-BBD8-612E601A65A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ktangel 2" hidden="1">
            <a:extLst>
              <a:ext uri="{FF2B5EF4-FFF2-40B4-BE49-F238E27FC236}">
                <a16:creationId xmlns:a16="http://schemas.microsoft.com/office/drawing/2014/main" id="{D3EEAB9A-B766-4A34-BEDC-3B02474A313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400" b="1" dirty="0">
              <a:latin typeface="Avenir Next Condensed Demi Bold" panose="020B0506020202020204"/>
              <a:ea typeface="+mj-ea"/>
              <a:cs typeface="+mj-cs"/>
              <a:sym typeface="Avenir Next Condensed Demi Bold" panose="020B0506020202020204"/>
            </a:endParaRPr>
          </a:p>
        </p:txBody>
      </p:sp>
      <p:sp>
        <p:nvSpPr>
          <p:cNvPr id="2" name="Title 1">
            <a:extLst>
              <a:ext uri="{FF2B5EF4-FFF2-40B4-BE49-F238E27FC236}">
                <a16:creationId xmlns:a16="http://schemas.microsoft.com/office/drawing/2014/main" id="{807FF541-1CF0-6E4C-96C8-FDEB437F45EC}"/>
              </a:ext>
            </a:extLst>
          </p:cNvPr>
          <p:cNvSpPr>
            <a:spLocks noGrp="1"/>
          </p:cNvSpPr>
          <p:nvPr>
            <p:ph type="title"/>
          </p:nvPr>
        </p:nvSpPr>
        <p:spPr/>
        <p:txBody>
          <a:bodyPr>
            <a:normAutofit/>
          </a:bodyPr>
          <a:lstStyle/>
          <a:p>
            <a:r>
              <a:rPr lang="en-US" sz="2400" dirty="0"/>
              <a:t>ELECTION OF AUDITOR</a:t>
            </a:r>
          </a:p>
        </p:txBody>
      </p:sp>
      <p:sp>
        <p:nvSpPr>
          <p:cNvPr id="5" name="Pladsholder til indhold 4">
            <a:extLst>
              <a:ext uri="{FF2B5EF4-FFF2-40B4-BE49-F238E27FC236}">
                <a16:creationId xmlns:a16="http://schemas.microsoft.com/office/drawing/2014/main" id="{9BB8BF26-1344-48AD-89F0-EF1CBBC58D19}"/>
              </a:ext>
            </a:extLst>
          </p:cNvPr>
          <p:cNvSpPr>
            <a:spLocks noGrp="1"/>
          </p:cNvSpPr>
          <p:nvPr>
            <p:ph idx="1"/>
          </p:nvPr>
        </p:nvSpPr>
        <p:spPr/>
        <p:txBody>
          <a:bodyPr>
            <a:normAutofit/>
          </a:bodyPr>
          <a:lstStyle/>
          <a:p>
            <a:pPr marL="0" indent="0">
              <a:buNone/>
            </a:pPr>
            <a:r>
              <a:rPr lang="en-US" dirty="0">
                <a:solidFill>
                  <a:schemeClr val="tx1"/>
                </a:solidFill>
              </a:rPr>
              <a:t>The Board of Directors proposes re-election of PricewaterhouseCoopers </a:t>
            </a:r>
            <a:r>
              <a:rPr lang="en-US" dirty="0" err="1">
                <a:solidFill>
                  <a:schemeClr val="tx1"/>
                </a:solidFill>
              </a:rPr>
              <a:t>Statsautoriseret</a:t>
            </a:r>
            <a:r>
              <a:rPr lang="en-US" dirty="0">
                <a:solidFill>
                  <a:schemeClr val="tx1"/>
                </a:solidFill>
              </a:rPr>
              <a:t> </a:t>
            </a:r>
            <a:r>
              <a:rPr lang="en-US" dirty="0" err="1">
                <a:solidFill>
                  <a:schemeClr val="tx1"/>
                </a:solidFill>
              </a:rPr>
              <a:t>Revisionspartnerselskab</a:t>
            </a:r>
            <a:r>
              <a:rPr lang="en-US" dirty="0">
                <a:solidFill>
                  <a:schemeClr val="tx1"/>
                </a:solidFill>
              </a:rPr>
              <a:t>, company registration number 33771231, as the Company’s auditor.</a:t>
            </a:r>
          </a:p>
          <a:p>
            <a:pPr marL="0" indent="0">
              <a:buNone/>
            </a:pPr>
            <a:r>
              <a:rPr lang="en-US" dirty="0">
                <a:solidFill>
                  <a:schemeClr val="tx1"/>
                </a:solidFill>
              </a:rPr>
              <a:t>The proposal is based on the recommendation from the Audit Committee. The Audit Committee’s proposal has not been influenced by third parties and is not subject to contractual obligations restricting the general meeting’s choice of certain auditors or audit firms.</a:t>
            </a:r>
          </a:p>
        </p:txBody>
      </p:sp>
    </p:spTree>
    <p:extLst>
      <p:ext uri="{BB962C8B-B14F-4D97-AF65-F5344CB8AC3E}">
        <p14:creationId xmlns:p14="http://schemas.microsoft.com/office/powerpoint/2010/main" val="36544353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9274271F-9567-49A1-BBD8-612E601A65A2}"/>
              </a:ext>
            </a:extLst>
          </p:cNvPr>
          <p:cNvGraphicFramePr>
            <a:graphicFrameLocks noChangeAspect="1"/>
          </p:cNvGraphicFramePr>
          <p:nvPr>
            <p:custDataLst>
              <p:tags r:id="rId2"/>
            </p:custDataLst>
            <p:extLst>
              <p:ext uri="{D42A27DB-BD31-4B8C-83A1-F6EECF244321}">
                <p14:modId xmlns:p14="http://schemas.microsoft.com/office/powerpoint/2010/main" val="9985761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6" name="think-cell Slide" r:id="rId6" imgW="592" imgH="591" progId="TCLayout.ActiveDocument.1">
                  <p:embed/>
                </p:oleObj>
              </mc:Choice>
              <mc:Fallback>
                <p:oleObj name="think-cell Slide" r:id="rId6" imgW="592" imgH="591" progId="TCLayout.ActiveDocument.1">
                  <p:embed/>
                  <p:pic>
                    <p:nvPicPr>
                      <p:cNvPr id="4" name="Objekt 3" hidden="1">
                        <a:extLst>
                          <a:ext uri="{FF2B5EF4-FFF2-40B4-BE49-F238E27FC236}">
                            <a16:creationId xmlns:a16="http://schemas.microsoft.com/office/drawing/2014/main" id="{9274271F-9567-49A1-BBD8-612E601A65A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ktangel 2" hidden="1">
            <a:extLst>
              <a:ext uri="{FF2B5EF4-FFF2-40B4-BE49-F238E27FC236}">
                <a16:creationId xmlns:a16="http://schemas.microsoft.com/office/drawing/2014/main" id="{D3EEAB9A-B766-4A34-BEDC-3B02474A313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Avenir Next Condensed Demi Bold" panose="020B0506020202020204"/>
              <a:ea typeface="+mj-ea"/>
              <a:cs typeface="+mj-cs"/>
              <a:sym typeface="Avenir Next Condensed Demi Bold" panose="020B0506020202020204"/>
            </a:endParaRPr>
          </a:p>
        </p:txBody>
      </p:sp>
      <p:sp>
        <p:nvSpPr>
          <p:cNvPr id="2" name="Title 1">
            <a:extLst>
              <a:ext uri="{FF2B5EF4-FFF2-40B4-BE49-F238E27FC236}">
                <a16:creationId xmlns:a16="http://schemas.microsoft.com/office/drawing/2014/main" id="{807FF541-1CF0-6E4C-96C8-FDEB437F45EC}"/>
              </a:ext>
            </a:extLst>
          </p:cNvPr>
          <p:cNvSpPr>
            <a:spLocks noGrp="1"/>
          </p:cNvSpPr>
          <p:nvPr>
            <p:ph type="title"/>
          </p:nvPr>
        </p:nvSpPr>
        <p:spPr/>
        <p:txBody>
          <a:bodyPr>
            <a:normAutofit/>
          </a:bodyPr>
          <a:lstStyle/>
          <a:p>
            <a:r>
              <a:rPr lang="en-US" sz="2400" dirty="0"/>
              <a:t>Agenda</a:t>
            </a:r>
          </a:p>
        </p:txBody>
      </p:sp>
      <p:sp>
        <p:nvSpPr>
          <p:cNvPr id="5" name="Pladsholder til indhold 4">
            <a:extLst>
              <a:ext uri="{FF2B5EF4-FFF2-40B4-BE49-F238E27FC236}">
                <a16:creationId xmlns:a16="http://schemas.microsoft.com/office/drawing/2014/main" id="{9BB8BF26-1344-48AD-89F0-EF1CBBC58D19}"/>
              </a:ext>
            </a:extLst>
          </p:cNvPr>
          <p:cNvSpPr>
            <a:spLocks noGrp="1"/>
          </p:cNvSpPr>
          <p:nvPr>
            <p:ph idx="1"/>
          </p:nvPr>
        </p:nvSpPr>
        <p:spPr/>
        <p:txBody>
          <a:bodyPr/>
          <a:lstStyle/>
          <a:p>
            <a:pPr marL="342900" indent="-342900">
              <a:buFont typeface="+mj-lt"/>
              <a:buAutoNum type="arabicPeriod"/>
            </a:pPr>
            <a:r>
              <a:rPr lang="en-US" dirty="0">
                <a:solidFill>
                  <a:schemeClr val="bg2">
                    <a:lumMod val="60000"/>
                    <a:lumOff val="40000"/>
                  </a:schemeClr>
                </a:solidFill>
              </a:rPr>
              <a:t>REPORT OF THE COMPANY’S ACTIVITIES DURING THE PAST YEAR</a:t>
            </a:r>
          </a:p>
          <a:p>
            <a:pPr marL="342900" indent="-342900">
              <a:buFont typeface="+mj-lt"/>
              <a:buAutoNum type="arabicPeriod"/>
            </a:pPr>
            <a:r>
              <a:rPr lang="en-US" dirty="0">
                <a:solidFill>
                  <a:schemeClr val="bg2">
                    <a:lumMod val="60000"/>
                    <a:lumOff val="40000"/>
                  </a:schemeClr>
                </a:solidFill>
              </a:rPr>
              <a:t>PRESENTATION OF THE ANNUAL REPORT FOR APPROVAL AND ALLOCATION OF PROFIT OR COVERING OF LOSS</a:t>
            </a:r>
          </a:p>
          <a:p>
            <a:pPr marL="342900" indent="-342900">
              <a:buFont typeface="+mj-lt"/>
              <a:buAutoNum type="arabicPeriod"/>
            </a:pPr>
            <a:r>
              <a:rPr lang="en-US" dirty="0">
                <a:solidFill>
                  <a:schemeClr val="bg2">
                    <a:lumMod val="60000"/>
                    <a:lumOff val="40000"/>
                  </a:schemeClr>
                </a:solidFill>
              </a:rPr>
              <a:t>RESOLUTION TO GRANT DISCHARGE OF LIABILITY TO THE BOARD OF DIRECTORS AND EXECUTIVE MANAGEMENT </a:t>
            </a:r>
          </a:p>
          <a:p>
            <a:pPr marL="342900" indent="-342900">
              <a:buFont typeface="+mj-lt"/>
              <a:buAutoNum type="arabicPeriod"/>
            </a:pPr>
            <a:r>
              <a:rPr lang="en-US" dirty="0">
                <a:solidFill>
                  <a:schemeClr val="bg2">
                    <a:lumMod val="60000"/>
                    <a:lumOff val="40000"/>
                  </a:schemeClr>
                </a:solidFill>
              </a:rPr>
              <a:t>APPROVAL OF REMUNERATION FOR THE BOARD OF DIRECTORS</a:t>
            </a:r>
          </a:p>
          <a:p>
            <a:pPr marL="342900" indent="-342900">
              <a:buFont typeface="+mj-lt"/>
              <a:buAutoNum type="arabicPeriod"/>
            </a:pPr>
            <a:r>
              <a:rPr lang="en-US" dirty="0">
                <a:solidFill>
                  <a:schemeClr val="bg2">
                    <a:lumMod val="60000"/>
                    <a:lumOff val="40000"/>
                  </a:schemeClr>
                </a:solidFill>
              </a:rPr>
              <a:t>ELECTION OF MEMBERS TO THE BOARD OF DIRECTORS</a:t>
            </a:r>
          </a:p>
          <a:p>
            <a:pPr marL="342900" indent="-342900">
              <a:buFont typeface="+mj-lt"/>
              <a:buAutoNum type="arabicPeriod"/>
            </a:pPr>
            <a:r>
              <a:rPr lang="en-US" dirty="0">
                <a:solidFill>
                  <a:schemeClr val="bg2">
                    <a:lumMod val="60000"/>
                    <a:lumOff val="40000"/>
                  </a:schemeClr>
                </a:solidFill>
              </a:rPr>
              <a:t>PROPOSALS FROM THE BOARD OF DIRECTORS</a:t>
            </a:r>
          </a:p>
          <a:p>
            <a:pPr marL="342900" indent="-342900">
              <a:buFont typeface="+mj-lt"/>
              <a:buAutoNum type="arabicPeriod"/>
            </a:pPr>
            <a:r>
              <a:rPr lang="da-DK" dirty="0">
                <a:solidFill>
                  <a:schemeClr val="bg2">
                    <a:lumMod val="60000"/>
                    <a:lumOff val="40000"/>
                  </a:schemeClr>
                </a:solidFill>
              </a:rPr>
              <a:t>ELECTION OF AUDITOR</a:t>
            </a:r>
          </a:p>
          <a:p>
            <a:pPr marL="342900" indent="-342900">
              <a:buFont typeface="+mj-lt"/>
              <a:buAutoNum type="arabicPeriod"/>
            </a:pPr>
            <a:r>
              <a:rPr lang="da-DK" b="1" dirty="0"/>
              <a:t>ANY OTHER BUSINESS </a:t>
            </a:r>
          </a:p>
        </p:txBody>
      </p:sp>
    </p:spTree>
    <p:extLst>
      <p:ext uri="{BB962C8B-B14F-4D97-AF65-F5344CB8AC3E}">
        <p14:creationId xmlns:p14="http://schemas.microsoft.com/office/powerpoint/2010/main" val="4100903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9274271F-9567-49A1-BBD8-612E601A65A2}"/>
              </a:ext>
            </a:extLst>
          </p:cNvPr>
          <p:cNvGraphicFramePr>
            <a:graphicFrameLocks noChangeAspect="1"/>
          </p:cNvGraphicFramePr>
          <p:nvPr>
            <p:custDataLst>
              <p:tags r:id="rId2"/>
            </p:custDataLst>
            <p:extLst>
              <p:ext uri="{D42A27DB-BD31-4B8C-83A1-F6EECF244321}">
                <p14:modId xmlns:p14="http://schemas.microsoft.com/office/powerpoint/2010/main" val="19176958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780" name="think-cell Slide" r:id="rId6" imgW="592" imgH="591" progId="TCLayout.ActiveDocument.1">
                  <p:embed/>
                </p:oleObj>
              </mc:Choice>
              <mc:Fallback>
                <p:oleObj name="think-cell Slide" r:id="rId6" imgW="592" imgH="591" progId="TCLayout.ActiveDocument.1">
                  <p:embed/>
                  <p:pic>
                    <p:nvPicPr>
                      <p:cNvPr id="4" name="Objekt 3" hidden="1">
                        <a:extLst>
                          <a:ext uri="{FF2B5EF4-FFF2-40B4-BE49-F238E27FC236}">
                            <a16:creationId xmlns:a16="http://schemas.microsoft.com/office/drawing/2014/main" id="{9274271F-9567-49A1-BBD8-612E601A65A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ktangel 2" hidden="1">
            <a:extLst>
              <a:ext uri="{FF2B5EF4-FFF2-40B4-BE49-F238E27FC236}">
                <a16:creationId xmlns:a16="http://schemas.microsoft.com/office/drawing/2014/main" id="{D3EEAB9A-B766-4A34-BEDC-3B02474A313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Avenir Next Condensed Demi Bold" panose="020B0506020202020204"/>
              <a:ea typeface="+mj-ea"/>
              <a:cs typeface="+mj-cs"/>
              <a:sym typeface="Avenir Next Condensed Demi Bold" panose="020B0506020202020204"/>
            </a:endParaRPr>
          </a:p>
        </p:txBody>
      </p:sp>
      <p:sp>
        <p:nvSpPr>
          <p:cNvPr id="2" name="Title 1">
            <a:extLst>
              <a:ext uri="{FF2B5EF4-FFF2-40B4-BE49-F238E27FC236}">
                <a16:creationId xmlns:a16="http://schemas.microsoft.com/office/drawing/2014/main" id="{807FF541-1CF0-6E4C-96C8-FDEB437F45EC}"/>
              </a:ext>
            </a:extLst>
          </p:cNvPr>
          <p:cNvSpPr>
            <a:spLocks noGrp="1"/>
          </p:cNvSpPr>
          <p:nvPr>
            <p:ph type="title"/>
          </p:nvPr>
        </p:nvSpPr>
        <p:spPr>
          <a:xfrm>
            <a:off x="581191" y="614407"/>
            <a:ext cx="11129545" cy="556667"/>
          </a:xfrm>
        </p:spPr>
        <p:txBody>
          <a:bodyPr>
            <a:normAutofit fontScale="90000"/>
          </a:bodyPr>
          <a:lstStyle/>
          <a:p>
            <a:r>
              <a:rPr lang="en-US" sz="2400" dirty="0"/>
              <a:t>2018 reinforced BioPorto’s strong value proposition for a major public health concern: AKI</a:t>
            </a:r>
          </a:p>
        </p:txBody>
      </p:sp>
      <p:sp>
        <p:nvSpPr>
          <p:cNvPr id="20" name="Rectangle 31">
            <a:extLst>
              <a:ext uri="{FF2B5EF4-FFF2-40B4-BE49-F238E27FC236}">
                <a16:creationId xmlns:a16="http://schemas.microsoft.com/office/drawing/2014/main" id="{E71008E4-5D45-4EEF-95F3-303784D58D30}"/>
              </a:ext>
            </a:extLst>
          </p:cNvPr>
          <p:cNvSpPr/>
          <p:nvPr/>
        </p:nvSpPr>
        <p:spPr>
          <a:xfrm>
            <a:off x="1034267" y="1293754"/>
            <a:ext cx="10227141" cy="139104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latin typeface="Arial" panose="020B0604020202020204" pitchFamily="34" charset="0"/>
                <a:cs typeface="Arial" panose="020B0604020202020204" pitchFamily="34" charset="0"/>
              </a:rPr>
              <a:t>      </a:t>
            </a:r>
          </a:p>
          <a:p>
            <a:pPr algn="ctr"/>
            <a:endParaRPr lang="en-US" dirty="0">
              <a:solidFill>
                <a:schemeClr val="accent2"/>
              </a:solidFill>
              <a:latin typeface="Arial" panose="020B0604020202020204" pitchFamily="34" charset="0"/>
              <a:cs typeface="Arial" panose="020B0604020202020204" pitchFamily="34" charset="0"/>
            </a:endParaRPr>
          </a:p>
          <a:p>
            <a:pPr algn="ctr"/>
            <a:endParaRPr lang="en-US" dirty="0">
              <a:solidFill>
                <a:schemeClr val="accent2"/>
              </a:solidFill>
              <a:latin typeface="Arial" panose="020B0604020202020204" pitchFamily="34" charset="0"/>
              <a:cs typeface="Arial" panose="020B0604020202020204" pitchFamily="34" charset="0"/>
            </a:endParaRPr>
          </a:p>
          <a:p>
            <a:pPr algn="ctr"/>
            <a:endParaRPr lang="en-US" dirty="0">
              <a:solidFill>
                <a:schemeClr val="accent2"/>
              </a:solidFill>
              <a:latin typeface="Arial" panose="020B0604020202020204" pitchFamily="34" charset="0"/>
              <a:cs typeface="Arial" panose="020B0604020202020204" pitchFamily="34" charset="0"/>
            </a:endParaRPr>
          </a:p>
        </p:txBody>
      </p:sp>
      <p:sp>
        <p:nvSpPr>
          <p:cNvPr id="21" name="TextBox 3">
            <a:extLst>
              <a:ext uri="{FF2B5EF4-FFF2-40B4-BE49-F238E27FC236}">
                <a16:creationId xmlns:a16="http://schemas.microsoft.com/office/drawing/2014/main" id="{67B300DE-CC9F-4E7C-8B18-F2712797F554}"/>
              </a:ext>
            </a:extLst>
          </p:cNvPr>
          <p:cNvSpPr txBox="1"/>
          <p:nvPr/>
        </p:nvSpPr>
        <p:spPr>
          <a:xfrm>
            <a:off x="606881" y="6357523"/>
            <a:ext cx="9005047" cy="415498"/>
          </a:xfrm>
          <a:prstGeom prst="rect">
            <a:avLst/>
          </a:prstGeom>
          <a:noFill/>
        </p:spPr>
        <p:txBody>
          <a:bodyPr wrap="square" rtlCol="0">
            <a:spAutoFit/>
          </a:bodyPr>
          <a:lstStyle/>
          <a:p>
            <a:pPr marL="228600" indent="-228600">
              <a:buAutoNum type="arabicParenR"/>
            </a:pPr>
            <a:r>
              <a:rPr lang="en-US" sz="700" dirty="0">
                <a:latin typeface="Arial" panose="020B0604020202020204" pitchFamily="34" charset="0"/>
              </a:rPr>
              <a:t>Increase from 2004-2014 in the rate of AKI hospitalizations among US adults without diabetes.  </a:t>
            </a:r>
            <a:r>
              <a:rPr lang="en-US" sz="700" dirty="0" err="1">
                <a:latin typeface="Arial" panose="020B0604020202020204" pitchFamily="34" charset="0"/>
              </a:rPr>
              <a:t>Pavkov</a:t>
            </a:r>
            <a:r>
              <a:rPr lang="en-US" sz="700" dirty="0">
                <a:latin typeface="Arial" panose="020B0604020202020204" pitchFamily="34" charset="0"/>
              </a:rPr>
              <a:t> ME, Trends in Hospitalizations for Acute Kidney Injury. MMWR </a:t>
            </a:r>
            <a:r>
              <a:rPr lang="en-US" sz="700" dirty="0" err="1">
                <a:latin typeface="Arial" panose="020B0604020202020204" pitchFamily="34" charset="0"/>
              </a:rPr>
              <a:t>Morb</a:t>
            </a:r>
            <a:r>
              <a:rPr lang="en-US" sz="700" dirty="0">
                <a:latin typeface="Arial" panose="020B0604020202020204" pitchFamily="34" charset="0"/>
              </a:rPr>
              <a:t> Mortal </a:t>
            </a:r>
            <a:r>
              <a:rPr lang="en-US" sz="700" dirty="0" err="1">
                <a:latin typeface="Arial" panose="020B0604020202020204" pitchFamily="34" charset="0"/>
              </a:rPr>
              <a:t>Wkly</a:t>
            </a:r>
            <a:r>
              <a:rPr lang="en-US" sz="700" dirty="0">
                <a:latin typeface="Arial" panose="020B0604020202020204" pitchFamily="34" charset="0"/>
              </a:rPr>
              <a:t> Rep 2018;67:289–293.</a:t>
            </a:r>
          </a:p>
          <a:p>
            <a:pPr marL="228600" indent="-228600">
              <a:buAutoNum type="arabicParenR"/>
            </a:pPr>
            <a:r>
              <a:rPr lang="en-US" sz="700" dirty="0" err="1">
                <a:latin typeface="Arial" panose="020B0604020202020204" pitchFamily="34" charset="0"/>
              </a:rPr>
              <a:t>Murugan</a:t>
            </a:r>
            <a:r>
              <a:rPr lang="en-US" sz="700" dirty="0">
                <a:latin typeface="Arial" panose="020B0604020202020204" pitchFamily="34" charset="0"/>
              </a:rPr>
              <a:t> R, Kellum JA. Acute kidney injury: what’s the prognosis? Nat Rev </a:t>
            </a:r>
            <a:r>
              <a:rPr lang="en-US" sz="700" dirty="0" err="1">
                <a:latin typeface="Arial" panose="020B0604020202020204" pitchFamily="34" charset="0"/>
              </a:rPr>
              <a:t>Nephrol</a:t>
            </a:r>
            <a:r>
              <a:rPr lang="en-US" sz="700" dirty="0">
                <a:latin typeface="Arial" panose="020B0604020202020204" pitchFamily="34" charset="0"/>
              </a:rPr>
              <a:t>. 2011;7:209–217.</a:t>
            </a:r>
          </a:p>
          <a:p>
            <a:pPr marL="228600" indent="-228600">
              <a:buFontTx/>
              <a:buAutoNum type="arabicParenR"/>
            </a:pPr>
            <a:r>
              <a:rPr lang="en-US" sz="700" dirty="0" err="1">
                <a:latin typeface="Arial" panose="020B0604020202020204" pitchFamily="34" charset="0"/>
              </a:rPr>
              <a:t>Chertow</a:t>
            </a:r>
            <a:r>
              <a:rPr lang="en-US" sz="700" dirty="0">
                <a:latin typeface="Arial" panose="020B0604020202020204" pitchFamily="34" charset="0"/>
              </a:rPr>
              <a:t> G, Burdick E, </a:t>
            </a:r>
            <a:r>
              <a:rPr lang="en-US" sz="700" dirty="0" err="1">
                <a:latin typeface="Arial" panose="020B0604020202020204" pitchFamily="34" charset="0"/>
              </a:rPr>
              <a:t>Honour</a:t>
            </a:r>
            <a:r>
              <a:rPr lang="en-US" sz="700" dirty="0">
                <a:latin typeface="Arial" panose="020B0604020202020204" pitchFamily="34" charset="0"/>
              </a:rPr>
              <a:t> M, Bonventre J, Bates D. Acute Kidney Injury, Mortality, Length of Stay, and Costs in Hospitalized Patients. J Am </a:t>
            </a:r>
            <a:r>
              <a:rPr lang="en-US" sz="700" dirty="0" err="1">
                <a:latin typeface="Arial" panose="020B0604020202020204" pitchFamily="34" charset="0"/>
              </a:rPr>
              <a:t>Soc</a:t>
            </a:r>
            <a:r>
              <a:rPr lang="en-US" sz="700" dirty="0">
                <a:latin typeface="Arial" panose="020B0604020202020204" pitchFamily="34" charset="0"/>
              </a:rPr>
              <a:t> </a:t>
            </a:r>
            <a:r>
              <a:rPr lang="en-US" sz="700" dirty="0" err="1">
                <a:latin typeface="Arial" panose="020B0604020202020204" pitchFamily="34" charset="0"/>
              </a:rPr>
              <a:t>Nephrol</a:t>
            </a:r>
            <a:r>
              <a:rPr lang="en-US" sz="700" dirty="0">
                <a:latin typeface="Arial" panose="020B0604020202020204" pitchFamily="34" charset="0"/>
              </a:rPr>
              <a:t> 16: 3365–3370, 2005.</a:t>
            </a:r>
          </a:p>
        </p:txBody>
      </p:sp>
      <p:sp>
        <p:nvSpPr>
          <p:cNvPr id="22" name="Up Arrow 4">
            <a:extLst>
              <a:ext uri="{FF2B5EF4-FFF2-40B4-BE49-F238E27FC236}">
                <a16:creationId xmlns:a16="http://schemas.microsoft.com/office/drawing/2014/main" id="{4B38BC7E-9524-4618-A8A0-5C1520553BC1}"/>
              </a:ext>
            </a:extLst>
          </p:cNvPr>
          <p:cNvSpPr/>
          <p:nvPr/>
        </p:nvSpPr>
        <p:spPr>
          <a:xfrm>
            <a:off x="4874158" y="2771678"/>
            <a:ext cx="1828800" cy="2548769"/>
          </a:xfrm>
          <a:prstGeom prst="upArrow">
            <a:avLst>
              <a:gd name="adj1" fmla="val 50000"/>
              <a:gd name="adj2" fmla="val 34790"/>
            </a:avLst>
          </a:prstGeom>
          <a:gradFill>
            <a:gsLst>
              <a:gs pos="71000">
                <a:schemeClr val="accent1"/>
              </a:gs>
              <a:gs pos="0">
                <a:schemeClr val="accent2"/>
              </a:gs>
              <a:gs pos="100000">
                <a:schemeClr val="accent1">
                  <a:alpha val="0"/>
                </a:schemeClr>
              </a:gs>
            </a:gsLst>
          </a:gradFill>
          <a:effectLst/>
          <a:scene3d>
            <a:camera prst="orthographicFront">
              <a:rot lat="0" lon="0" rev="0"/>
            </a:camera>
            <a:lightRig rig="threePt" dir="tl">
              <a:rot lat="0" lon="0" rev="1200000"/>
            </a:lightRig>
          </a:scene3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3" name="TextBox 8">
            <a:extLst>
              <a:ext uri="{FF2B5EF4-FFF2-40B4-BE49-F238E27FC236}">
                <a16:creationId xmlns:a16="http://schemas.microsoft.com/office/drawing/2014/main" id="{276B3842-AA46-465D-A25C-F5A7FBDA1ABB}"/>
              </a:ext>
            </a:extLst>
          </p:cNvPr>
          <p:cNvSpPr txBox="1"/>
          <p:nvPr/>
        </p:nvSpPr>
        <p:spPr>
          <a:xfrm>
            <a:off x="5175202" y="4720758"/>
            <a:ext cx="1226712" cy="461665"/>
          </a:xfrm>
          <a:prstGeom prst="rect">
            <a:avLst/>
          </a:prstGeom>
          <a:noFill/>
        </p:spPr>
        <p:txBody>
          <a:bodyPr wrap="square" rtlCol="0">
            <a:spAutoFit/>
          </a:bodyPr>
          <a:lstStyle/>
          <a:p>
            <a:pPr algn="ctr"/>
            <a:r>
              <a:rPr lang="en-US" sz="1200" b="1" dirty="0">
                <a:solidFill>
                  <a:schemeClr val="accent2"/>
                </a:solidFill>
                <a:latin typeface="Arial" panose="020B0604020202020204" pitchFamily="34" charset="0"/>
              </a:rPr>
              <a:t>Higher Mortality</a:t>
            </a:r>
          </a:p>
        </p:txBody>
      </p:sp>
      <p:sp>
        <p:nvSpPr>
          <p:cNvPr id="24" name="Rectangle 10">
            <a:extLst>
              <a:ext uri="{FF2B5EF4-FFF2-40B4-BE49-F238E27FC236}">
                <a16:creationId xmlns:a16="http://schemas.microsoft.com/office/drawing/2014/main" id="{3EA78639-656F-4940-907B-701D13F99CB2}"/>
              </a:ext>
            </a:extLst>
          </p:cNvPr>
          <p:cNvSpPr/>
          <p:nvPr/>
        </p:nvSpPr>
        <p:spPr>
          <a:xfrm>
            <a:off x="7800213" y="1858036"/>
            <a:ext cx="2941832" cy="707886"/>
          </a:xfrm>
          <a:prstGeom prst="rect">
            <a:avLst/>
          </a:prstGeom>
        </p:spPr>
        <p:txBody>
          <a:bodyPr wrap="none">
            <a:spAutoFit/>
          </a:bodyPr>
          <a:lstStyle/>
          <a:p>
            <a:pPr algn="ctr"/>
            <a:r>
              <a:rPr lang="en-US" sz="2000" b="1" dirty="0">
                <a:solidFill>
                  <a:schemeClr val="accent2"/>
                </a:solidFill>
                <a:latin typeface="Arial" panose="020B0604020202020204" pitchFamily="34" charset="0"/>
              </a:rPr>
              <a:t>$10 Billion Increase</a:t>
            </a:r>
            <a:br>
              <a:rPr lang="en-US" sz="2000" b="1" dirty="0">
                <a:solidFill>
                  <a:schemeClr val="accent2"/>
                </a:solidFill>
                <a:latin typeface="Arial" panose="020B0604020202020204" pitchFamily="34" charset="0"/>
              </a:rPr>
            </a:br>
            <a:r>
              <a:rPr lang="en-US" sz="2000" b="1" dirty="0">
                <a:solidFill>
                  <a:schemeClr val="accent2"/>
                </a:solidFill>
                <a:latin typeface="Arial" panose="020B0604020202020204" pitchFamily="34" charset="0"/>
              </a:rPr>
              <a:t>in U.S. Hospital Costs</a:t>
            </a:r>
            <a:r>
              <a:rPr lang="en-US" sz="2000" b="1" baseline="30000" dirty="0">
                <a:solidFill>
                  <a:schemeClr val="accent2"/>
                </a:solidFill>
                <a:latin typeface="Arial" panose="020B0604020202020204" pitchFamily="34" charset="0"/>
              </a:rPr>
              <a:t>3</a:t>
            </a:r>
          </a:p>
        </p:txBody>
      </p:sp>
      <p:sp>
        <p:nvSpPr>
          <p:cNvPr id="25" name="Rectangle 12">
            <a:extLst>
              <a:ext uri="{FF2B5EF4-FFF2-40B4-BE49-F238E27FC236}">
                <a16:creationId xmlns:a16="http://schemas.microsoft.com/office/drawing/2014/main" id="{06A6EE67-5C2C-4A21-8CEC-11BA9960649B}"/>
              </a:ext>
            </a:extLst>
          </p:cNvPr>
          <p:cNvSpPr/>
          <p:nvPr/>
        </p:nvSpPr>
        <p:spPr>
          <a:xfrm>
            <a:off x="4264507" y="1426530"/>
            <a:ext cx="3016343" cy="1169551"/>
          </a:xfrm>
          <a:prstGeom prst="rect">
            <a:avLst/>
          </a:prstGeom>
        </p:spPr>
        <p:txBody>
          <a:bodyPr wrap="square">
            <a:spAutoFit/>
          </a:bodyPr>
          <a:lstStyle/>
          <a:p>
            <a:pPr algn="ctr">
              <a:spcAft>
                <a:spcPts val="1200"/>
              </a:spcAft>
            </a:pPr>
            <a:r>
              <a:rPr lang="en-US" sz="2000" b="1" u="sng" dirty="0">
                <a:solidFill>
                  <a:schemeClr val="accent2"/>
                </a:solidFill>
                <a:latin typeface="Arial" panose="020B0604020202020204" pitchFamily="34" charset="0"/>
              </a:rPr>
              <a:t>AKI IN THE US ONLY</a:t>
            </a:r>
          </a:p>
          <a:p>
            <a:pPr algn="ctr"/>
            <a:r>
              <a:rPr lang="en-US" sz="2000" b="1" dirty="0">
                <a:solidFill>
                  <a:schemeClr val="accent2"/>
                </a:solidFill>
                <a:latin typeface="Arial" panose="020B0604020202020204" pitchFamily="34" charset="0"/>
              </a:rPr>
              <a:t>2 Million Deaths </a:t>
            </a:r>
            <a:br>
              <a:rPr lang="en-US" sz="2000" b="1" dirty="0">
                <a:solidFill>
                  <a:schemeClr val="accent2"/>
                </a:solidFill>
                <a:latin typeface="Arial" panose="020B0604020202020204" pitchFamily="34" charset="0"/>
              </a:rPr>
            </a:br>
            <a:r>
              <a:rPr lang="en-US" sz="2000" b="1" dirty="0">
                <a:solidFill>
                  <a:schemeClr val="accent2"/>
                </a:solidFill>
                <a:latin typeface="Arial" panose="020B0604020202020204" pitchFamily="34" charset="0"/>
              </a:rPr>
              <a:t>Each Year</a:t>
            </a:r>
            <a:r>
              <a:rPr lang="en-US" sz="2000" b="1" baseline="30000" dirty="0">
                <a:solidFill>
                  <a:schemeClr val="accent2"/>
                </a:solidFill>
                <a:latin typeface="Arial" panose="020B0604020202020204" pitchFamily="34" charset="0"/>
              </a:rPr>
              <a:t>2</a:t>
            </a:r>
          </a:p>
        </p:txBody>
      </p:sp>
      <p:sp>
        <p:nvSpPr>
          <p:cNvPr id="26" name="Rectangle 13">
            <a:extLst>
              <a:ext uri="{FF2B5EF4-FFF2-40B4-BE49-F238E27FC236}">
                <a16:creationId xmlns:a16="http://schemas.microsoft.com/office/drawing/2014/main" id="{6E8D9BBC-ADEE-4CF0-9C82-471CF7A010A5}"/>
              </a:ext>
            </a:extLst>
          </p:cNvPr>
          <p:cNvSpPr/>
          <p:nvPr/>
        </p:nvSpPr>
        <p:spPr>
          <a:xfrm>
            <a:off x="1034268" y="1858036"/>
            <a:ext cx="2888690" cy="707886"/>
          </a:xfrm>
          <a:prstGeom prst="rect">
            <a:avLst/>
          </a:prstGeom>
        </p:spPr>
        <p:txBody>
          <a:bodyPr wrap="square">
            <a:spAutoFit/>
          </a:bodyPr>
          <a:lstStyle/>
          <a:p>
            <a:pPr algn="ctr"/>
            <a:r>
              <a:rPr lang="en-US" sz="2000" b="1" dirty="0">
                <a:solidFill>
                  <a:schemeClr val="accent2"/>
                </a:solidFill>
                <a:latin typeface="Arial" panose="020B0604020202020204" pitchFamily="34" charset="0"/>
              </a:rPr>
              <a:t>230% Increase </a:t>
            </a:r>
            <a:br>
              <a:rPr lang="en-US" sz="2000" b="1" dirty="0">
                <a:solidFill>
                  <a:schemeClr val="accent2"/>
                </a:solidFill>
                <a:latin typeface="Arial" panose="020B0604020202020204" pitchFamily="34" charset="0"/>
              </a:rPr>
            </a:br>
            <a:r>
              <a:rPr lang="en-US" sz="2000" b="1" dirty="0">
                <a:solidFill>
                  <a:schemeClr val="accent2"/>
                </a:solidFill>
                <a:latin typeface="Arial" panose="020B0604020202020204" pitchFamily="34" charset="0"/>
              </a:rPr>
              <a:t>in 10 Years</a:t>
            </a:r>
            <a:r>
              <a:rPr lang="en-US" sz="2000" b="1" baseline="30000" dirty="0">
                <a:solidFill>
                  <a:schemeClr val="accent2"/>
                </a:solidFill>
                <a:latin typeface="Arial" panose="020B0604020202020204" pitchFamily="34" charset="0"/>
              </a:rPr>
              <a:t>1</a:t>
            </a:r>
          </a:p>
        </p:txBody>
      </p:sp>
      <p:sp>
        <p:nvSpPr>
          <p:cNvPr id="27" name="Up Arrow 24">
            <a:extLst>
              <a:ext uri="{FF2B5EF4-FFF2-40B4-BE49-F238E27FC236}">
                <a16:creationId xmlns:a16="http://schemas.microsoft.com/office/drawing/2014/main" id="{8668CAA0-C353-4B9E-B147-01ED8F85CF01}"/>
              </a:ext>
            </a:extLst>
          </p:cNvPr>
          <p:cNvSpPr/>
          <p:nvPr/>
        </p:nvSpPr>
        <p:spPr>
          <a:xfrm>
            <a:off x="1569435" y="2798249"/>
            <a:ext cx="1828800" cy="2548769"/>
          </a:xfrm>
          <a:prstGeom prst="upArrow">
            <a:avLst>
              <a:gd name="adj1" fmla="val 50000"/>
              <a:gd name="adj2" fmla="val 34790"/>
            </a:avLst>
          </a:prstGeom>
          <a:gradFill>
            <a:gsLst>
              <a:gs pos="71000">
                <a:schemeClr val="accent1"/>
              </a:gs>
              <a:gs pos="0">
                <a:schemeClr val="accent2"/>
              </a:gs>
              <a:gs pos="100000">
                <a:schemeClr val="accent1">
                  <a:alpha val="0"/>
                </a:schemeClr>
              </a:gs>
            </a:gsLst>
          </a:gradFill>
          <a:ln/>
          <a:effectLst/>
          <a:scene3d>
            <a:camera prst="orthographicFront">
              <a:rot lat="0" lon="0" rev="0"/>
            </a:camera>
            <a:lightRig rig="threePt" dir="tl">
              <a:rot lat="0" lon="0" rev="1200000"/>
            </a:lightRig>
          </a:scene3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accent2"/>
              </a:solidFill>
            </a:endParaRPr>
          </a:p>
        </p:txBody>
      </p:sp>
      <p:pic>
        <p:nvPicPr>
          <p:cNvPr id="28" name="Picture 27">
            <a:extLst>
              <a:ext uri="{FF2B5EF4-FFF2-40B4-BE49-F238E27FC236}">
                <a16:creationId xmlns:a16="http://schemas.microsoft.com/office/drawing/2014/main" id="{3BC72578-6498-45CB-A402-00DFB9D90DF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67652" y="3831616"/>
            <a:ext cx="632366" cy="632366"/>
          </a:xfrm>
          <a:prstGeom prst="rect">
            <a:avLst/>
          </a:prstGeom>
        </p:spPr>
      </p:pic>
      <p:sp>
        <p:nvSpPr>
          <p:cNvPr id="32" name="Up Arrow 33">
            <a:extLst>
              <a:ext uri="{FF2B5EF4-FFF2-40B4-BE49-F238E27FC236}">
                <a16:creationId xmlns:a16="http://schemas.microsoft.com/office/drawing/2014/main" id="{05DAA486-9BE9-4F04-B1CB-27EBB930F978}"/>
              </a:ext>
            </a:extLst>
          </p:cNvPr>
          <p:cNvSpPr/>
          <p:nvPr/>
        </p:nvSpPr>
        <p:spPr>
          <a:xfrm>
            <a:off x="8304799" y="2771678"/>
            <a:ext cx="1828800" cy="2548769"/>
          </a:xfrm>
          <a:prstGeom prst="upArrow">
            <a:avLst>
              <a:gd name="adj1" fmla="val 50000"/>
              <a:gd name="adj2" fmla="val 34790"/>
            </a:avLst>
          </a:prstGeom>
          <a:gradFill>
            <a:gsLst>
              <a:gs pos="71000">
                <a:schemeClr val="accent1"/>
              </a:gs>
              <a:gs pos="0">
                <a:schemeClr val="accent2"/>
              </a:gs>
              <a:gs pos="100000">
                <a:schemeClr val="accent1">
                  <a:alpha val="0"/>
                </a:schemeClr>
              </a:gs>
            </a:gsLst>
          </a:gradFill>
          <a:ln/>
          <a:effectLst/>
          <a:scene3d>
            <a:camera prst="orthographicFront">
              <a:rot lat="0" lon="0" rev="0"/>
            </a:camera>
            <a:lightRig rig="threePt" dir="tl">
              <a:rot lat="0" lon="0" rev="1200000"/>
            </a:lightRig>
          </a:scene3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accent2"/>
              </a:solidFill>
            </a:endParaRPr>
          </a:p>
        </p:txBody>
      </p:sp>
      <p:pic>
        <p:nvPicPr>
          <p:cNvPr id="34" name="Picture 29">
            <a:extLst>
              <a:ext uri="{FF2B5EF4-FFF2-40B4-BE49-F238E27FC236}">
                <a16:creationId xmlns:a16="http://schemas.microsoft.com/office/drawing/2014/main" id="{B5235C33-68FF-4E22-82B1-B2705DEA5C6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66769" y="3733941"/>
            <a:ext cx="921005" cy="921005"/>
          </a:xfrm>
          <a:prstGeom prst="rect">
            <a:avLst/>
          </a:prstGeom>
        </p:spPr>
      </p:pic>
      <p:sp>
        <p:nvSpPr>
          <p:cNvPr id="37" name="TextBox 9">
            <a:extLst>
              <a:ext uri="{FF2B5EF4-FFF2-40B4-BE49-F238E27FC236}">
                <a16:creationId xmlns:a16="http://schemas.microsoft.com/office/drawing/2014/main" id="{032CE114-C866-4855-ACC5-2F49F33F7BAD}"/>
              </a:ext>
            </a:extLst>
          </p:cNvPr>
          <p:cNvSpPr txBox="1"/>
          <p:nvPr/>
        </p:nvSpPr>
        <p:spPr>
          <a:xfrm>
            <a:off x="1870479" y="4587600"/>
            <a:ext cx="1226712" cy="646331"/>
          </a:xfrm>
          <a:prstGeom prst="rect">
            <a:avLst/>
          </a:prstGeom>
          <a:noFill/>
        </p:spPr>
        <p:txBody>
          <a:bodyPr wrap="square" rtlCol="0">
            <a:spAutoFit/>
          </a:bodyPr>
          <a:lstStyle/>
          <a:p>
            <a:pPr algn="ctr"/>
            <a:r>
              <a:rPr lang="en-US" sz="1200" b="1" dirty="0">
                <a:solidFill>
                  <a:schemeClr val="accent2"/>
                </a:solidFill>
                <a:latin typeface="Arial" panose="020B0604020202020204" pitchFamily="34" charset="0"/>
              </a:rPr>
              <a:t>More </a:t>
            </a:r>
            <a:br>
              <a:rPr lang="en-US" sz="1200" b="1" dirty="0">
                <a:solidFill>
                  <a:schemeClr val="accent2"/>
                </a:solidFill>
                <a:latin typeface="Arial" panose="020B0604020202020204" pitchFamily="34" charset="0"/>
              </a:rPr>
            </a:br>
            <a:r>
              <a:rPr lang="en-US" sz="1200" b="1" dirty="0">
                <a:solidFill>
                  <a:schemeClr val="accent2"/>
                </a:solidFill>
                <a:latin typeface="Arial" panose="020B0604020202020204" pitchFamily="34" charset="0"/>
              </a:rPr>
              <a:t>In-hospital AKI</a:t>
            </a:r>
          </a:p>
        </p:txBody>
      </p:sp>
      <p:sp>
        <p:nvSpPr>
          <p:cNvPr id="38" name="Rectangle 11">
            <a:extLst>
              <a:ext uri="{FF2B5EF4-FFF2-40B4-BE49-F238E27FC236}">
                <a16:creationId xmlns:a16="http://schemas.microsoft.com/office/drawing/2014/main" id="{62217FC4-CBBA-4CD2-807B-898CB64C4EF4}"/>
              </a:ext>
            </a:extLst>
          </p:cNvPr>
          <p:cNvSpPr/>
          <p:nvPr/>
        </p:nvSpPr>
        <p:spPr>
          <a:xfrm>
            <a:off x="8695329" y="4777626"/>
            <a:ext cx="1060866" cy="461665"/>
          </a:xfrm>
          <a:prstGeom prst="rect">
            <a:avLst/>
          </a:prstGeom>
        </p:spPr>
        <p:txBody>
          <a:bodyPr wrap="square">
            <a:spAutoFit/>
          </a:bodyPr>
          <a:lstStyle/>
          <a:p>
            <a:pPr algn="ctr"/>
            <a:r>
              <a:rPr lang="en-US" sz="1200" b="1" dirty="0">
                <a:solidFill>
                  <a:schemeClr val="accent2"/>
                </a:solidFill>
                <a:latin typeface="Arial" panose="020B0604020202020204" pitchFamily="34" charset="0"/>
              </a:rPr>
              <a:t>Higher Costs</a:t>
            </a:r>
          </a:p>
        </p:txBody>
      </p:sp>
      <p:pic>
        <p:nvPicPr>
          <p:cNvPr id="42" name="Picture 19">
            <a:extLst>
              <a:ext uri="{FF2B5EF4-FFF2-40B4-BE49-F238E27FC236}">
                <a16:creationId xmlns:a16="http://schemas.microsoft.com/office/drawing/2014/main" id="{5E6D1618-F0D0-4718-A933-01EF4F1AB2E0}"/>
              </a:ext>
            </a:extLst>
          </p:cNvPr>
          <p:cNvPicPr>
            <a:picLocks noChangeAspect="1"/>
          </p:cNvPicPr>
          <p:nvPr/>
        </p:nvPicPr>
        <p:blipFill>
          <a:blip r:embed="rId10"/>
          <a:stretch>
            <a:fillRect/>
          </a:stretch>
        </p:blipFill>
        <p:spPr>
          <a:xfrm>
            <a:off x="5450238" y="3812315"/>
            <a:ext cx="684205" cy="691850"/>
          </a:xfrm>
          <a:prstGeom prst="rect">
            <a:avLst/>
          </a:prstGeom>
        </p:spPr>
      </p:pic>
    </p:spTree>
    <p:extLst>
      <p:ext uri="{BB962C8B-B14F-4D97-AF65-F5344CB8AC3E}">
        <p14:creationId xmlns:p14="http://schemas.microsoft.com/office/powerpoint/2010/main" val="3250695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9CE7E270-0E5F-49A8-BD51-974AFD4C230D}"/>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804" name="think-cell Slide" r:id="rId6" imgW="592" imgH="591" progId="TCLayout.ActiveDocument.1">
                  <p:embed/>
                </p:oleObj>
              </mc:Choice>
              <mc:Fallback>
                <p:oleObj name="think-cell Slide" r:id="rId6" imgW="592" imgH="591" progId="TCLayout.ActiveDocument.1">
                  <p:embed/>
                  <p:pic>
                    <p:nvPicPr>
                      <p:cNvPr id="4" name="Objekt 3" hidden="1">
                        <a:extLst>
                          <a:ext uri="{FF2B5EF4-FFF2-40B4-BE49-F238E27FC236}">
                            <a16:creationId xmlns:a16="http://schemas.microsoft.com/office/drawing/2014/main" id="{9CE7E270-0E5F-49A8-BD51-974AFD4C230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ktangel 2" hidden="1">
            <a:extLst>
              <a:ext uri="{FF2B5EF4-FFF2-40B4-BE49-F238E27FC236}">
                <a16:creationId xmlns:a16="http://schemas.microsoft.com/office/drawing/2014/main" id="{8F47A8C4-A599-4FBA-8AE0-6C7D31501C0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Avenir Next Condensed Demi Bold" panose="020B0506020202020204"/>
              <a:ea typeface="+mj-ea"/>
              <a:cs typeface="+mj-cs"/>
              <a:sym typeface="Avenir Next Condensed Demi Bold" panose="020B0506020202020204"/>
            </a:endParaRPr>
          </a:p>
        </p:txBody>
      </p:sp>
      <p:sp>
        <p:nvSpPr>
          <p:cNvPr id="2" name="Title 1">
            <a:extLst>
              <a:ext uri="{FF2B5EF4-FFF2-40B4-BE49-F238E27FC236}">
                <a16:creationId xmlns:a16="http://schemas.microsoft.com/office/drawing/2014/main" id="{28321999-8CF0-3E48-8508-E8AAC7B39F3B}"/>
              </a:ext>
            </a:extLst>
          </p:cNvPr>
          <p:cNvSpPr>
            <a:spLocks noGrp="1"/>
          </p:cNvSpPr>
          <p:nvPr>
            <p:ph type="title"/>
          </p:nvPr>
        </p:nvSpPr>
        <p:spPr/>
        <p:txBody>
          <a:bodyPr>
            <a:normAutofit fontScale="90000"/>
          </a:bodyPr>
          <a:lstStyle/>
          <a:p>
            <a:r>
              <a:rPr lang="en-US" dirty="0"/>
              <a:t>Intact business case: The NGAL Test™ addresses a massive global market of $5bn+</a:t>
            </a:r>
          </a:p>
        </p:txBody>
      </p:sp>
      <p:graphicFrame>
        <p:nvGraphicFramePr>
          <p:cNvPr id="10" name="Content Placeholder 3">
            <a:extLst>
              <a:ext uri="{FF2B5EF4-FFF2-40B4-BE49-F238E27FC236}">
                <a16:creationId xmlns:a16="http://schemas.microsoft.com/office/drawing/2014/main" id="{BDEEA172-712F-4258-B17B-7B9025CCBF40}"/>
              </a:ext>
            </a:extLst>
          </p:cNvPr>
          <p:cNvGraphicFramePr>
            <a:graphicFrameLocks/>
          </p:cNvGraphicFramePr>
          <p:nvPr>
            <p:extLst/>
          </p:nvPr>
        </p:nvGraphicFramePr>
        <p:xfrm>
          <a:off x="829177" y="1435100"/>
          <a:ext cx="10518099" cy="44243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TextBox 2">
            <a:extLst>
              <a:ext uri="{FF2B5EF4-FFF2-40B4-BE49-F238E27FC236}">
                <a16:creationId xmlns:a16="http://schemas.microsoft.com/office/drawing/2014/main" id="{B94F6DE6-DB99-459B-81FB-307CE1B1A3F6}"/>
              </a:ext>
            </a:extLst>
          </p:cNvPr>
          <p:cNvSpPr txBox="1"/>
          <p:nvPr/>
        </p:nvSpPr>
        <p:spPr>
          <a:xfrm>
            <a:off x="6428015" y="5096565"/>
            <a:ext cx="4632037" cy="646331"/>
          </a:xfrm>
          <a:prstGeom prst="rect">
            <a:avLst/>
          </a:prstGeom>
          <a:solidFill>
            <a:schemeClr val="bg1"/>
          </a:solidFill>
        </p:spPr>
        <p:txBody>
          <a:bodyPr wrap="none" lIns="274320" tIns="182880" rIns="274320" bIns="182880" rtlCol="0">
            <a:spAutoFit/>
          </a:bodyPr>
          <a:lstStyle/>
          <a:p>
            <a:pPr algn="ctr"/>
            <a:r>
              <a:rPr lang="en-US" b="1" dirty="0">
                <a:solidFill>
                  <a:schemeClr val="accent2"/>
                </a:solidFill>
                <a:latin typeface="Arial" panose="020B0604020202020204" pitchFamily="34" charset="0"/>
              </a:rPr>
              <a:t>Estimated Global Market Opportunity</a:t>
            </a:r>
          </a:p>
        </p:txBody>
      </p:sp>
      <p:sp>
        <p:nvSpPr>
          <p:cNvPr id="12" name="TextBox 4">
            <a:extLst>
              <a:ext uri="{FF2B5EF4-FFF2-40B4-BE49-F238E27FC236}">
                <a16:creationId xmlns:a16="http://schemas.microsoft.com/office/drawing/2014/main" id="{9CFEA2E5-0FC6-474D-B554-C6F5BFB0F8F8}"/>
              </a:ext>
            </a:extLst>
          </p:cNvPr>
          <p:cNvSpPr txBox="1"/>
          <p:nvPr/>
        </p:nvSpPr>
        <p:spPr>
          <a:xfrm>
            <a:off x="673369" y="6385866"/>
            <a:ext cx="6224153" cy="461665"/>
          </a:xfrm>
          <a:prstGeom prst="rect">
            <a:avLst/>
          </a:prstGeom>
          <a:noFill/>
        </p:spPr>
        <p:txBody>
          <a:bodyPr wrap="square" rtlCol="0">
            <a:spAutoFit/>
          </a:bodyPr>
          <a:lstStyle>
            <a:defPPr>
              <a:defRPr lang="en-US"/>
            </a:defPPr>
            <a:lvl1pPr marL="228600" indent="-228600">
              <a:buFont typeface="+mj-lt"/>
              <a:buAutoNum type="arabicPeriod"/>
              <a:defRPr sz="800" b="0">
                <a:latin typeface="Helvetica 55 Roman"/>
              </a:defRPr>
            </a:lvl1pPr>
          </a:lstStyle>
          <a:p>
            <a:r>
              <a:rPr lang="en-US" dirty="0">
                <a:latin typeface="Arial" panose="020B0604020202020204" pitchFamily="34" charset="0"/>
              </a:rPr>
              <a:t>During an average course of illness, 4-5 tests is assumed to be used to diagnose AKI</a:t>
            </a:r>
          </a:p>
          <a:p>
            <a:r>
              <a:rPr lang="en-US" dirty="0">
                <a:latin typeface="Arial" panose="020B0604020202020204" pitchFamily="34" charset="0"/>
              </a:rPr>
              <a:t>Source: CDC, AHA, </a:t>
            </a:r>
            <a:r>
              <a:rPr lang="en-US" dirty="0" err="1">
                <a:latin typeface="Arial" panose="020B0604020202020204" pitchFamily="34" charset="0"/>
              </a:rPr>
              <a:t>Ciccla</a:t>
            </a:r>
            <a:r>
              <a:rPr lang="en-US" dirty="0">
                <a:latin typeface="Arial" panose="020B0604020202020204" pitchFamily="34" charset="0"/>
              </a:rPr>
              <a:t> 2017 and </a:t>
            </a:r>
            <a:r>
              <a:rPr lang="en-US" dirty="0" err="1">
                <a:latin typeface="Arial" panose="020B0604020202020204" pitchFamily="34" charset="0"/>
              </a:rPr>
              <a:t>Lameire</a:t>
            </a:r>
            <a:r>
              <a:rPr lang="en-US" dirty="0">
                <a:latin typeface="Arial" panose="020B0604020202020204" pitchFamily="34" charset="0"/>
              </a:rPr>
              <a:t> NH, </a:t>
            </a:r>
            <a:r>
              <a:rPr lang="en-US" dirty="0" err="1">
                <a:latin typeface="Arial" panose="020B0604020202020204" pitchFamily="34" charset="0"/>
              </a:rPr>
              <a:t>Bagga</a:t>
            </a:r>
            <a:r>
              <a:rPr lang="en-US" dirty="0">
                <a:latin typeface="Arial" panose="020B0604020202020204" pitchFamily="34" charset="0"/>
              </a:rPr>
              <a:t> A, Cruz D, et al. Acute kidney injury: an increasing global concern. Lancet 2013; 382: (9887) 170–9  </a:t>
            </a:r>
          </a:p>
        </p:txBody>
      </p:sp>
      <p:sp>
        <p:nvSpPr>
          <p:cNvPr id="5" name="Rektangel 4">
            <a:extLst>
              <a:ext uri="{FF2B5EF4-FFF2-40B4-BE49-F238E27FC236}">
                <a16:creationId xmlns:a16="http://schemas.microsoft.com/office/drawing/2014/main" id="{035E2D3F-5FE2-45CB-B6EC-34CA8A4F07DC}"/>
              </a:ext>
            </a:extLst>
          </p:cNvPr>
          <p:cNvSpPr/>
          <p:nvPr/>
        </p:nvSpPr>
        <p:spPr>
          <a:xfrm>
            <a:off x="6775276" y="1584960"/>
            <a:ext cx="4563291" cy="1323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b="1" dirty="0">
                <a:solidFill>
                  <a:srgbClr val="002060"/>
                </a:solidFill>
                <a:latin typeface="Arial" panose="020B0604020202020204" pitchFamily="34" charset="0"/>
                <a:cs typeface="Arial" panose="020B0604020202020204" pitchFamily="34" charset="0"/>
              </a:rPr>
              <a:t> +100M Test		</a:t>
            </a:r>
            <a:r>
              <a:rPr lang="en-US" b="1" dirty="0">
                <a:solidFill>
                  <a:srgbClr val="002060"/>
                </a:solidFill>
                <a:latin typeface="Arial" panose="020B0604020202020204" pitchFamily="34" charset="0"/>
                <a:cs typeface="Arial" panose="020B0604020202020204" pitchFamily="34" charset="0"/>
              </a:rPr>
              <a:t>~$2B</a:t>
            </a:r>
            <a:r>
              <a:rPr lang="da-DK" b="1" dirty="0">
                <a:solidFill>
                  <a:srgbClr val="002060"/>
                </a:solidFill>
                <a:latin typeface="Arial" panose="020B0604020202020204" pitchFamily="34" charset="0"/>
                <a:cs typeface="Arial" panose="020B0604020202020204" pitchFamily="34" charset="0"/>
              </a:rPr>
              <a:t>	</a:t>
            </a:r>
          </a:p>
        </p:txBody>
      </p:sp>
      <p:sp>
        <p:nvSpPr>
          <p:cNvPr id="7" name="Ligebenet trekant 6">
            <a:extLst>
              <a:ext uri="{FF2B5EF4-FFF2-40B4-BE49-F238E27FC236}">
                <a16:creationId xmlns:a16="http://schemas.microsoft.com/office/drawing/2014/main" id="{0ED72BAD-4D66-4D87-AF03-34205747D941}"/>
              </a:ext>
            </a:extLst>
          </p:cNvPr>
          <p:cNvSpPr/>
          <p:nvPr/>
        </p:nvSpPr>
        <p:spPr>
          <a:xfrm rot="5400000">
            <a:off x="6114694" y="2117453"/>
            <a:ext cx="1608546" cy="26125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492278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8220A9C9-3AFF-441C-A979-D1C28B2D8D51}"/>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28" name="think-cell Slide" r:id="rId6" imgW="360" imgH="360" progId="TCLayout.ActiveDocument.1">
                  <p:embed/>
                </p:oleObj>
              </mc:Choice>
              <mc:Fallback>
                <p:oleObj name="think-cell Slide" r:id="rId6" imgW="360" imgH="360" progId="TCLayout.ActiveDocument.1">
                  <p:embed/>
                  <p:pic>
                    <p:nvPicPr>
                      <p:cNvPr id="4" name="Objekt 3" hidden="1">
                        <a:extLst>
                          <a:ext uri="{FF2B5EF4-FFF2-40B4-BE49-F238E27FC236}">
                            <a16:creationId xmlns:a16="http://schemas.microsoft.com/office/drawing/2014/main" id="{8220A9C9-3AFF-441C-A979-D1C28B2D8D5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ktangel 4" hidden="1">
            <a:extLst>
              <a:ext uri="{FF2B5EF4-FFF2-40B4-BE49-F238E27FC236}">
                <a16:creationId xmlns:a16="http://schemas.microsoft.com/office/drawing/2014/main" id="{0925EFE3-BFCE-40F5-9707-6D4082FCCC0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da-DK" sz="2800" b="1" dirty="0">
              <a:latin typeface="Avenir Next Condensed Demi Bold" panose="020B0506020202020204"/>
              <a:ea typeface="+mj-ea"/>
              <a:cs typeface="+mj-cs"/>
              <a:sym typeface="Avenir Next Condensed Demi Bold" panose="020B0506020202020204"/>
            </a:endParaRPr>
          </a:p>
        </p:txBody>
      </p:sp>
      <p:sp>
        <p:nvSpPr>
          <p:cNvPr id="2" name="Titel 1">
            <a:extLst>
              <a:ext uri="{FF2B5EF4-FFF2-40B4-BE49-F238E27FC236}">
                <a16:creationId xmlns:a16="http://schemas.microsoft.com/office/drawing/2014/main" id="{462ABF97-579A-4871-93A6-E7C71FB16955}"/>
              </a:ext>
            </a:extLst>
          </p:cNvPr>
          <p:cNvSpPr>
            <a:spLocks noGrp="1"/>
          </p:cNvSpPr>
          <p:nvPr>
            <p:ph type="title"/>
          </p:nvPr>
        </p:nvSpPr>
        <p:spPr/>
        <p:txBody>
          <a:bodyPr/>
          <a:lstStyle/>
          <a:p>
            <a:r>
              <a:rPr lang="da-DK" dirty="0"/>
              <a:t>Highlights of 2018</a:t>
            </a:r>
          </a:p>
        </p:txBody>
      </p:sp>
      <p:sp>
        <p:nvSpPr>
          <p:cNvPr id="3" name="Pladsholder til indhold 2">
            <a:extLst>
              <a:ext uri="{FF2B5EF4-FFF2-40B4-BE49-F238E27FC236}">
                <a16:creationId xmlns:a16="http://schemas.microsoft.com/office/drawing/2014/main" id="{3D9E93A0-4340-4A33-97D7-881D8F1B623C}"/>
              </a:ext>
            </a:extLst>
          </p:cNvPr>
          <p:cNvSpPr>
            <a:spLocks noGrp="1"/>
          </p:cNvSpPr>
          <p:nvPr>
            <p:ph idx="1"/>
          </p:nvPr>
        </p:nvSpPr>
        <p:spPr>
          <a:xfrm>
            <a:off x="442914" y="1435100"/>
            <a:ext cx="11306174" cy="4423699"/>
          </a:xfrm>
        </p:spPr>
        <p:txBody>
          <a:bodyPr>
            <a:normAutofit fontScale="92500" lnSpcReduction="20000"/>
          </a:bodyPr>
          <a:lstStyle/>
          <a:p>
            <a:pPr marL="0" indent="0">
              <a:spcBef>
                <a:spcPts val="0"/>
              </a:spcBef>
              <a:spcAft>
                <a:spcPts val="1800"/>
              </a:spcAft>
              <a:buNone/>
            </a:pPr>
            <a:r>
              <a:rPr lang="en-US" sz="2600" b="1" dirty="0"/>
              <a:t>Challenging FDA approval process </a:t>
            </a:r>
          </a:p>
          <a:p>
            <a:pPr>
              <a:spcBef>
                <a:spcPts val="0"/>
              </a:spcBef>
              <a:spcAft>
                <a:spcPts val="0"/>
              </a:spcAft>
            </a:pPr>
            <a:r>
              <a:rPr lang="en-US" b="1" dirty="0"/>
              <a:t>BioPorto’s challenges with FDA no different from other IVD companies’ challenges with FDA</a:t>
            </a:r>
          </a:p>
          <a:p>
            <a:pPr marL="0" indent="0">
              <a:spcBef>
                <a:spcPts val="0"/>
              </a:spcBef>
              <a:spcAft>
                <a:spcPts val="0"/>
              </a:spcAft>
              <a:buNone/>
            </a:pPr>
            <a:endParaRPr lang="en-US" b="1" dirty="0"/>
          </a:p>
          <a:p>
            <a:pPr marL="0" indent="0">
              <a:spcBef>
                <a:spcPts val="0"/>
              </a:spcBef>
              <a:buNone/>
            </a:pPr>
            <a:r>
              <a:rPr lang="en-US" i="1" dirty="0"/>
              <a:t>“In vitro diagnostics (IVD) companies today are facing a number of challenges related to FDA regulation of their products and tests. And many of these challenges can be summed up with just one word: </a:t>
            </a:r>
            <a:r>
              <a:rPr lang="en-US" b="1" i="1" dirty="0"/>
              <a:t>uncertainty</a:t>
            </a:r>
            <a:r>
              <a:rPr lang="en-US" i="1" dirty="0"/>
              <a:t>.” </a:t>
            </a:r>
          </a:p>
          <a:p>
            <a:pPr marL="0" indent="0">
              <a:spcBef>
                <a:spcPts val="0"/>
              </a:spcBef>
              <a:spcAft>
                <a:spcPts val="0"/>
              </a:spcAft>
              <a:buNone/>
            </a:pPr>
            <a:r>
              <a:rPr lang="en-US" i="1" dirty="0"/>
              <a:t>											Allyson B. Mullen, attorney at Hyman Phelps &amp; McNamara</a:t>
            </a:r>
          </a:p>
          <a:p>
            <a:pPr marL="0" indent="0">
              <a:spcBef>
                <a:spcPts val="0"/>
              </a:spcBef>
              <a:spcAft>
                <a:spcPts val="0"/>
              </a:spcAft>
              <a:buNone/>
            </a:pPr>
            <a:r>
              <a:rPr lang="en-US" i="1" dirty="0"/>
              <a:t>											“Where experts go to learn about the FDA” </a:t>
            </a:r>
          </a:p>
          <a:p>
            <a:pPr marL="0" indent="0">
              <a:spcBef>
                <a:spcPts val="0"/>
              </a:spcBef>
              <a:buNone/>
            </a:pPr>
            <a:endParaRPr lang="en-US" b="1" dirty="0"/>
          </a:p>
          <a:p>
            <a:pPr>
              <a:spcBef>
                <a:spcPts val="0"/>
              </a:spcBef>
              <a:spcAft>
                <a:spcPts val="900"/>
              </a:spcAft>
            </a:pPr>
            <a:r>
              <a:rPr lang="en-US" b="1" dirty="0"/>
              <a:t>With the assistance of leading US advisers in IVD, BioPorto has established a positive interaction with FDA</a:t>
            </a:r>
          </a:p>
          <a:p>
            <a:pPr>
              <a:spcBef>
                <a:spcPts val="0"/>
              </a:spcBef>
              <a:spcAft>
                <a:spcPts val="900"/>
              </a:spcAft>
            </a:pPr>
            <a:r>
              <a:rPr lang="en-US" b="1" dirty="0"/>
              <a:t>There is an urgent need for a new structural biomarker enabling much more rapid, reliable and precise indication of AKI than other tests available in the market  </a:t>
            </a:r>
          </a:p>
          <a:p>
            <a:pPr>
              <a:spcBef>
                <a:spcPts val="0"/>
              </a:spcBef>
              <a:spcAft>
                <a:spcPts val="900"/>
              </a:spcAft>
            </a:pPr>
            <a:r>
              <a:rPr lang="en-US" b="1" dirty="0"/>
              <a:t>FDA has advised that supplemental data are required for adult application clearance in plasma</a:t>
            </a:r>
          </a:p>
          <a:p>
            <a:pPr>
              <a:spcBef>
                <a:spcPts val="0"/>
              </a:spcBef>
              <a:spcAft>
                <a:spcPts val="900"/>
              </a:spcAft>
            </a:pPr>
            <a:r>
              <a:rPr lang="en-US" b="1" dirty="0"/>
              <a:t>Accordingly, a limited study involving a few leading hospitals has been initiated to supplement the original data </a:t>
            </a:r>
          </a:p>
          <a:p>
            <a:pPr>
              <a:spcBef>
                <a:spcPts val="0"/>
              </a:spcBef>
              <a:spcAft>
                <a:spcPts val="900"/>
              </a:spcAft>
            </a:pPr>
            <a:r>
              <a:rPr lang="en-US" b="1" dirty="0"/>
              <a:t>In combination, the clinical trials conducted will form the basis of a revised application to be submitted later this year</a:t>
            </a:r>
          </a:p>
          <a:p>
            <a:pPr>
              <a:spcBef>
                <a:spcPts val="0"/>
              </a:spcBef>
              <a:spcAft>
                <a:spcPts val="900"/>
              </a:spcAft>
            </a:pPr>
            <a:r>
              <a:rPr lang="en-US" b="1" dirty="0"/>
              <a:t>Clearance expected in the second half of 2019</a:t>
            </a:r>
          </a:p>
          <a:p>
            <a:pPr marL="0" indent="0">
              <a:spcBef>
                <a:spcPts val="0"/>
              </a:spcBef>
              <a:buNone/>
            </a:pPr>
            <a:endParaRPr lang="en-US" b="1" dirty="0"/>
          </a:p>
        </p:txBody>
      </p:sp>
      <p:pic>
        <p:nvPicPr>
          <p:cNvPr id="6" name="Billede 5">
            <a:extLst>
              <a:ext uri="{FF2B5EF4-FFF2-40B4-BE49-F238E27FC236}">
                <a16:creationId xmlns:a16="http://schemas.microsoft.com/office/drawing/2014/main" id="{8025725A-5F20-4871-B1D2-1244D4A3E1F3}"/>
              </a:ext>
            </a:extLst>
          </p:cNvPr>
          <p:cNvPicPr>
            <a:picLocks noChangeAspect="1"/>
          </p:cNvPicPr>
          <p:nvPr/>
        </p:nvPicPr>
        <p:blipFill>
          <a:blip r:embed="rId8"/>
          <a:stretch>
            <a:fillRect/>
          </a:stretch>
        </p:blipFill>
        <p:spPr>
          <a:xfrm>
            <a:off x="9377220" y="1190479"/>
            <a:ext cx="1895362" cy="1170336"/>
          </a:xfrm>
          <a:prstGeom prst="rect">
            <a:avLst/>
          </a:prstGeom>
        </p:spPr>
      </p:pic>
    </p:spTree>
    <p:extLst>
      <p:ext uri="{BB962C8B-B14F-4D97-AF65-F5344CB8AC3E}">
        <p14:creationId xmlns:p14="http://schemas.microsoft.com/office/powerpoint/2010/main" val="3793635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8220A9C9-3AFF-441C-A979-D1C28B2D8D51}"/>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852" name="think-cell Slide" r:id="rId6" imgW="360" imgH="360" progId="TCLayout.ActiveDocument.1">
                  <p:embed/>
                </p:oleObj>
              </mc:Choice>
              <mc:Fallback>
                <p:oleObj name="think-cell Slide" r:id="rId6" imgW="360" imgH="360" progId="TCLayout.ActiveDocument.1">
                  <p:embed/>
                  <p:pic>
                    <p:nvPicPr>
                      <p:cNvPr id="4" name="Objekt 3" hidden="1">
                        <a:extLst>
                          <a:ext uri="{FF2B5EF4-FFF2-40B4-BE49-F238E27FC236}">
                            <a16:creationId xmlns:a16="http://schemas.microsoft.com/office/drawing/2014/main" id="{8220A9C9-3AFF-441C-A979-D1C28B2D8D5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ktangel 4" hidden="1">
            <a:extLst>
              <a:ext uri="{FF2B5EF4-FFF2-40B4-BE49-F238E27FC236}">
                <a16:creationId xmlns:a16="http://schemas.microsoft.com/office/drawing/2014/main" id="{0925EFE3-BFCE-40F5-9707-6D4082FCCC0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da-DK" sz="2800" b="1" dirty="0">
              <a:latin typeface="Avenir Next Condensed Demi Bold" panose="020B0506020202020204"/>
              <a:ea typeface="+mj-ea"/>
              <a:cs typeface="+mj-cs"/>
              <a:sym typeface="Avenir Next Condensed Demi Bold" panose="020B0506020202020204"/>
            </a:endParaRPr>
          </a:p>
        </p:txBody>
      </p:sp>
      <p:sp>
        <p:nvSpPr>
          <p:cNvPr id="2" name="Titel 1">
            <a:extLst>
              <a:ext uri="{FF2B5EF4-FFF2-40B4-BE49-F238E27FC236}">
                <a16:creationId xmlns:a16="http://schemas.microsoft.com/office/drawing/2014/main" id="{462ABF97-579A-4871-93A6-E7C71FB16955}"/>
              </a:ext>
            </a:extLst>
          </p:cNvPr>
          <p:cNvSpPr>
            <a:spLocks noGrp="1"/>
          </p:cNvSpPr>
          <p:nvPr>
            <p:ph type="title"/>
          </p:nvPr>
        </p:nvSpPr>
        <p:spPr/>
        <p:txBody>
          <a:bodyPr/>
          <a:lstStyle/>
          <a:p>
            <a:r>
              <a:rPr lang="da-DK" dirty="0"/>
              <a:t>Highlights of 2018</a:t>
            </a:r>
          </a:p>
        </p:txBody>
      </p:sp>
      <p:sp>
        <p:nvSpPr>
          <p:cNvPr id="3" name="Pladsholder til indhold 2">
            <a:extLst>
              <a:ext uri="{FF2B5EF4-FFF2-40B4-BE49-F238E27FC236}">
                <a16:creationId xmlns:a16="http://schemas.microsoft.com/office/drawing/2014/main" id="{3D9E93A0-4340-4A33-97D7-881D8F1B623C}"/>
              </a:ext>
            </a:extLst>
          </p:cNvPr>
          <p:cNvSpPr>
            <a:spLocks noGrp="1"/>
          </p:cNvSpPr>
          <p:nvPr>
            <p:ph idx="1"/>
          </p:nvPr>
        </p:nvSpPr>
        <p:spPr>
          <a:xfrm>
            <a:off x="442914" y="1435100"/>
            <a:ext cx="11306174" cy="4423699"/>
          </a:xfrm>
        </p:spPr>
        <p:txBody>
          <a:bodyPr>
            <a:normAutofit fontScale="92500" lnSpcReduction="10000"/>
          </a:bodyPr>
          <a:lstStyle/>
          <a:p>
            <a:pPr marL="0" lvl="0" indent="0">
              <a:spcAft>
                <a:spcPts val="1800"/>
              </a:spcAft>
              <a:buClr>
                <a:srgbClr val="002060"/>
              </a:buClr>
              <a:buNone/>
            </a:pPr>
            <a:r>
              <a:rPr lang="en-US" sz="2400" b="1" dirty="0">
                <a:solidFill>
                  <a:srgbClr val="000000"/>
                </a:solidFill>
              </a:rPr>
              <a:t>Highly positive business perspectives for BioPorto</a:t>
            </a:r>
            <a:endParaRPr lang="en-US" b="1" dirty="0"/>
          </a:p>
          <a:p>
            <a:pPr>
              <a:spcBef>
                <a:spcPts val="0"/>
              </a:spcBef>
            </a:pPr>
            <a:r>
              <a:rPr lang="en-US" b="1" dirty="0"/>
              <a:t>Adding to the business case: Significant potential with limited competition  </a:t>
            </a:r>
          </a:p>
          <a:p>
            <a:r>
              <a:rPr lang="en-US" b="1" dirty="0"/>
              <a:t>Strong support from key opinion leaders in the U.S.</a:t>
            </a:r>
          </a:p>
          <a:p>
            <a:pPr lvl="1">
              <a:spcBef>
                <a:spcPts val="0"/>
              </a:spcBef>
              <a:spcAft>
                <a:spcPts val="300"/>
              </a:spcAft>
            </a:pPr>
            <a:r>
              <a:rPr lang="en-US" sz="1500" b="1" dirty="0"/>
              <a:t>Leading medical experts in kidney disease</a:t>
            </a:r>
          </a:p>
          <a:p>
            <a:pPr lvl="1">
              <a:spcBef>
                <a:spcPts val="0"/>
              </a:spcBef>
              <a:spcAft>
                <a:spcPts val="300"/>
              </a:spcAft>
            </a:pPr>
            <a:r>
              <a:rPr lang="en-US" sz="1500" b="1" dirty="0"/>
              <a:t>Prominent hospitals</a:t>
            </a:r>
          </a:p>
          <a:p>
            <a:pPr lvl="1">
              <a:spcBef>
                <a:spcPts val="0"/>
              </a:spcBef>
            </a:pPr>
            <a:r>
              <a:rPr lang="en-US" sz="1500" b="1" dirty="0"/>
              <a:t>Powerful patient organizations such as US National Kidney Association</a:t>
            </a:r>
          </a:p>
          <a:p>
            <a:r>
              <a:rPr lang="en-US" b="1" dirty="0"/>
              <a:t>Revenue from The NGAL Test™ up 43% - strong increase in revenue from The NGAL Test™ driven by solid RUO sales in U.S. (up by 80% on an annual basis) </a:t>
            </a:r>
          </a:p>
          <a:p>
            <a:r>
              <a:rPr lang="en-US" b="1" dirty="0"/>
              <a:t>Build-up in U.S. of awareness and knowledge continues with strong focus</a:t>
            </a:r>
          </a:p>
          <a:p>
            <a:r>
              <a:rPr lang="en-US" b="1" dirty="0"/>
              <a:t>Initiation of urine-based The NGAL Test™ application for test in children to be submitted in 1H 2019 in collaboration with Cincinnati Children’s Hospital – a leader in pediatric diseases </a:t>
            </a:r>
          </a:p>
          <a:p>
            <a:r>
              <a:rPr lang="en-US" b="1" dirty="0"/>
              <a:t>NEW: High interest in using NGAL as a biomarker for drug development and new indications</a:t>
            </a:r>
          </a:p>
          <a:p>
            <a:r>
              <a:rPr lang="en-US" b="1" dirty="0"/>
              <a:t>Strong increase in sales of The NGAL Test™ expected to drive revenue to DKK 40m in 2019 (+50% annual growth)</a:t>
            </a:r>
          </a:p>
        </p:txBody>
      </p:sp>
    </p:spTree>
    <p:extLst>
      <p:ext uri="{BB962C8B-B14F-4D97-AF65-F5344CB8AC3E}">
        <p14:creationId xmlns:p14="http://schemas.microsoft.com/office/powerpoint/2010/main" val="3942035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9CE7E270-0E5F-49A8-BD51-974AFD4C230D}"/>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876" name="think-cell Slide" r:id="rId6" imgW="592" imgH="591" progId="TCLayout.ActiveDocument.1">
                  <p:embed/>
                </p:oleObj>
              </mc:Choice>
              <mc:Fallback>
                <p:oleObj name="think-cell Slide" r:id="rId6" imgW="592" imgH="591" progId="TCLayout.ActiveDocument.1">
                  <p:embed/>
                  <p:pic>
                    <p:nvPicPr>
                      <p:cNvPr id="4" name="Objekt 3" hidden="1">
                        <a:extLst>
                          <a:ext uri="{FF2B5EF4-FFF2-40B4-BE49-F238E27FC236}">
                            <a16:creationId xmlns:a16="http://schemas.microsoft.com/office/drawing/2014/main" id="{9CE7E270-0E5F-49A8-BD51-974AFD4C230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ktangel 2" hidden="1">
            <a:extLst>
              <a:ext uri="{FF2B5EF4-FFF2-40B4-BE49-F238E27FC236}">
                <a16:creationId xmlns:a16="http://schemas.microsoft.com/office/drawing/2014/main" id="{8F47A8C4-A599-4FBA-8AE0-6C7D31501C0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Avenir Next Condensed Demi Bold" panose="020B0506020202020204"/>
              <a:ea typeface="+mj-ea"/>
              <a:cs typeface="+mj-cs"/>
              <a:sym typeface="Avenir Next Condensed Demi Bold" panose="020B0506020202020204"/>
            </a:endParaRPr>
          </a:p>
        </p:txBody>
      </p:sp>
      <p:sp>
        <p:nvSpPr>
          <p:cNvPr id="2" name="Title 1">
            <a:extLst>
              <a:ext uri="{FF2B5EF4-FFF2-40B4-BE49-F238E27FC236}">
                <a16:creationId xmlns:a16="http://schemas.microsoft.com/office/drawing/2014/main" id="{28321999-8CF0-3E48-8508-E8AAC7B39F3B}"/>
              </a:ext>
            </a:extLst>
          </p:cNvPr>
          <p:cNvSpPr>
            <a:spLocks noGrp="1"/>
          </p:cNvSpPr>
          <p:nvPr>
            <p:ph type="title"/>
          </p:nvPr>
        </p:nvSpPr>
        <p:spPr/>
        <p:txBody>
          <a:bodyPr>
            <a:normAutofit/>
          </a:bodyPr>
          <a:lstStyle/>
          <a:p>
            <a:r>
              <a:rPr lang="en-US" dirty="0"/>
              <a:t>BioPorto has reached far on an extremely low burn rate</a:t>
            </a:r>
          </a:p>
        </p:txBody>
      </p:sp>
      <p:cxnSp>
        <p:nvCxnSpPr>
          <p:cNvPr id="13" name="Lige pilforbindelse 12">
            <a:extLst>
              <a:ext uri="{FF2B5EF4-FFF2-40B4-BE49-F238E27FC236}">
                <a16:creationId xmlns:a16="http://schemas.microsoft.com/office/drawing/2014/main" id="{DDC24D92-5B72-4AEE-9CE6-C7202BB7D99C}"/>
              </a:ext>
            </a:extLst>
          </p:cNvPr>
          <p:cNvCxnSpPr/>
          <p:nvPr/>
        </p:nvCxnSpPr>
        <p:spPr>
          <a:xfrm>
            <a:off x="2664652" y="5876925"/>
            <a:ext cx="6089072" cy="0"/>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Lige pilforbindelse 13">
            <a:extLst>
              <a:ext uri="{FF2B5EF4-FFF2-40B4-BE49-F238E27FC236}">
                <a16:creationId xmlns:a16="http://schemas.microsoft.com/office/drawing/2014/main" id="{CF69199D-1344-4153-99BC-513E5B29FBD5}"/>
              </a:ext>
            </a:extLst>
          </p:cNvPr>
          <p:cNvCxnSpPr>
            <a:cxnSpLocks/>
          </p:cNvCxnSpPr>
          <p:nvPr/>
        </p:nvCxnSpPr>
        <p:spPr>
          <a:xfrm flipV="1">
            <a:off x="2654261" y="2884341"/>
            <a:ext cx="0" cy="3002972"/>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Lige forbindelse 14">
            <a:extLst>
              <a:ext uri="{FF2B5EF4-FFF2-40B4-BE49-F238E27FC236}">
                <a16:creationId xmlns:a16="http://schemas.microsoft.com/office/drawing/2014/main" id="{E98E3A24-9010-4692-A804-91D7C54C181E}"/>
              </a:ext>
            </a:extLst>
          </p:cNvPr>
          <p:cNvCxnSpPr/>
          <p:nvPr/>
        </p:nvCxnSpPr>
        <p:spPr>
          <a:xfrm>
            <a:off x="2747779" y="3123317"/>
            <a:ext cx="5413664" cy="0"/>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cxnSp>
        <p:nvCxnSpPr>
          <p:cNvPr id="16" name="Lige forbindelse 15">
            <a:extLst>
              <a:ext uri="{FF2B5EF4-FFF2-40B4-BE49-F238E27FC236}">
                <a16:creationId xmlns:a16="http://schemas.microsoft.com/office/drawing/2014/main" id="{DB401798-92CF-4F9D-98E8-3610EE26A6A1}"/>
              </a:ext>
            </a:extLst>
          </p:cNvPr>
          <p:cNvCxnSpPr/>
          <p:nvPr/>
        </p:nvCxnSpPr>
        <p:spPr>
          <a:xfrm>
            <a:off x="2758170" y="5378166"/>
            <a:ext cx="5413664" cy="0"/>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sp>
        <p:nvSpPr>
          <p:cNvPr id="17" name="Tekstfelt 16">
            <a:extLst>
              <a:ext uri="{FF2B5EF4-FFF2-40B4-BE49-F238E27FC236}">
                <a16:creationId xmlns:a16="http://schemas.microsoft.com/office/drawing/2014/main" id="{DB275F92-1737-4845-876E-D636A89CE4E5}"/>
              </a:ext>
            </a:extLst>
          </p:cNvPr>
          <p:cNvSpPr txBox="1"/>
          <p:nvPr/>
        </p:nvSpPr>
        <p:spPr>
          <a:xfrm>
            <a:off x="2020416" y="2998642"/>
            <a:ext cx="652743" cy="276999"/>
          </a:xfrm>
          <a:prstGeom prst="rect">
            <a:avLst/>
          </a:prstGeom>
          <a:noFill/>
        </p:spPr>
        <p:txBody>
          <a:bodyPr wrap="none" rtlCol="0">
            <a:spAutoFit/>
          </a:bodyPr>
          <a:lstStyle/>
          <a:p>
            <a:r>
              <a:rPr lang="da-DK" sz="1200" dirty="0"/>
              <a:t>$600M</a:t>
            </a:r>
          </a:p>
        </p:txBody>
      </p:sp>
      <p:sp>
        <p:nvSpPr>
          <p:cNvPr id="18" name="Tekstfelt 17">
            <a:extLst>
              <a:ext uri="{FF2B5EF4-FFF2-40B4-BE49-F238E27FC236}">
                <a16:creationId xmlns:a16="http://schemas.microsoft.com/office/drawing/2014/main" id="{10437754-C6A4-4596-9352-063BC58650F2}"/>
              </a:ext>
            </a:extLst>
          </p:cNvPr>
          <p:cNvSpPr txBox="1"/>
          <p:nvPr/>
        </p:nvSpPr>
        <p:spPr>
          <a:xfrm>
            <a:off x="2010025" y="5222302"/>
            <a:ext cx="652743" cy="276999"/>
          </a:xfrm>
          <a:prstGeom prst="rect">
            <a:avLst/>
          </a:prstGeom>
          <a:noFill/>
        </p:spPr>
        <p:txBody>
          <a:bodyPr wrap="none" rtlCol="0">
            <a:spAutoFit/>
          </a:bodyPr>
          <a:lstStyle/>
          <a:p>
            <a:r>
              <a:rPr lang="da-DK" sz="1200" dirty="0"/>
              <a:t>$100M</a:t>
            </a:r>
          </a:p>
        </p:txBody>
      </p:sp>
      <p:sp>
        <p:nvSpPr>
          <p:cNvPr id="19" name="Rektangel 18">
            <a:extLst>
              <a:ext uri="{FF2B5EF4-FFF2-40B4-BE49-F238E27FC236}">
                <a16:creationId xmlns:a16="http://schemas.microsoft.com/office/drawing/2014/main" id="{8166AFEC-B4F4-4580-B94D-8272453B5784}"/>
              </a:ext>
            </a:extLst>
          </p:cNvPr>
          <p:cNvSpPr/>
          <p:nvPr/>
        </p:nvSpPr>
        <p:spPr>
          <a:xfrm>
            <a:off x="3953124" y="4744316"/>
            <a:ext cx="415637" cy="1122219"/>
          </a:xfrm>
          <a:prstGeom prst="rect">
            <a:avLst/>
          </a:prstGeom>
          <a:solidFill>
            <a:srgbClr val="85AF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20" name="Tekstfelt 19">
            <a:extLst>
              <a:ext uri="{FF2B5EF4-FFF2-40B4-BE49-F238E27FC236}">
                <a16:creationId xmlns:a16="http://schemas.microsoft.com/office/drawing/2014/main" id="{B3022C71-9417-4689-89EF-9657F69DA7A8}"/>
              </a:ext>
            </a:extLst>
          </p:cNvPr>
          <p:cNvSpPr txBox="1"/>
          <p:nvPr/>
        </p:nvSpPr>
        <p:spPr>
          <a:xfrm>
            <a:off x="2862475" y="4269569"/>
            <a:ext cx="2553905" cy="461665"/>
          </a:xfrm>
          <a:prstGeom prst="rect">
            <a:avLst/>
          </a:prstGeom>
          <a:noFill/>
        </p:spPr>
        <p:txBody>
          <a:bodyPr wrap="none" rtlCol="0">
            <a:spAutoFit/>
          </a:bodyPr>
          <a:lstStyle/>
          <a:p>
            <a:pPr algn="ctr"/>
            <a:r>
              <a:rPr lang="da-DK" sz="1200" b="1" dirty="0">
                <a:solidFill>
                  <a:schemeClr val="accent6">
                    <a:lumMod val="75000"/>
                  </a:schemeClr>
                </a:solidFill>
                <a:latin typeface="Arial" panose="020B0604020202020204" pitchFamily="34" charset="0"/>
                <a:cs typeface="Arial" panose="020B0604020202020204" pitchFamily="34" charset="0"/>
              </a:rPr>
              <a:t>Astute Medical Inc. (</a:t>
            </a:r>
            <a:r>
              <a:rPr lang="da-DK" sz="1200" b="1" dirty="0" err="1">
                <a:solidFill>
                  <a:schemeClr val="accent6">
                    <a:lumMod val="75000"/>
                  </a:schemeClr>
                </a:solidFill>
                <a:latin typeface="Arial" panose="020B0604020202020204" pitchFamily="34" charset="0"/>
                <a:cs typeface="Arial" panose="020B0604020202020204" pitchFamily="34" charset="0"/>
              </a:rPr>
              <a:t>BioMerieux</a:t>
            </a:r>
            <a:r>
              <a:rPr lang="da-DK" sz="1200" b="1" dirty="0">
                <a:solidFill>
                  <a:schemeClr val="accent6">
                    <a:lumMod val="75000"/>
                  </a:schemeClr>
                </a:solidFill>
                <a:latin typeface="Arial" panose="020B0604020202020204" pitchFamily="34" charset="0"/>
                <a:cs typeface="Arial" panose="020B0604020202020204" pitchFamily="34" charset="0"/>
              </a:rPr>
              <a:t>)</a:t>
            </a:r>
          </a:p>
          <a:p>
            <a:pPr algn="ctr"/>
            <a:r>
              <a:rPr lang="da-DK" sz="1200" b="1" dirty="0">
                <a:solidFill>
                  <a:schemeClr val="accent6">
                    <a:lumMod val="75000"/>
                  </a:schemeClr>
                </a:solidFill>
                <a:latin typeface="Arial" panose="020B0604020202020204" pitchFamily="34" charset="0"/>
                <a:cs typeface="Arial" panose="020B0604020202020204" pitchFamily="34" charset="0"/>
              </a:rPr>
              <a:t>Investment: $209M</a:t>
            </a:r>
          </a:p>
        </p:txBody>
      </p:sp>
      <p:sp>
        <p:nvSpPr>
          <p:cNvPr id="21" name="Rektangel 20">
            <a:extLst>
              <a:ext uri="{FF2B5EF4-FFF2-40B4-BE49-F238E27FC236}">
                <a16:creationId xmlns:a16="http://schemas.microsoft.com/office/drawing/2014/main" id="{2F461D86-F893-48EC-93BF-605A4F16F159}"/>
              </a:ext>
            </a:extLst>
          </p:cNvPr>
          <p:cNvSpPr/>
          <p:nvPr/>
        </p:nvSpPr>
        <p:spPr>
          <a:xfrm>
            <a:off x="6207951" y="5593976"/>
            <a:ext cx="415637" cy="27255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solidFill>
                <a:schemeClr val="accent5">
                  <a:lumMod val="50000"/>
                </a:schemeClr>
              </a:solidFill>
            </a:endParaRPr>
          </a:p>
        </p:txBody>
      </p:sp>
      <p:sp>
        <p:nvSpPr>
          <p:cNvPr id="22" name="Tekstfelt 21">
            <a:extLst>
              <a:ext uri="{FF2B5EF4-FFF2-40B4-BE49-F238E27FC236}">
                <a16:creationId xmlns:a16="http://schemas.microsoft.com/office/drawing/2014/main" id="{19AA10BB-E37E-49A7-BCAE-076096429400}"/>
              </a:ext>
            </a:extLst>
          </p:cNvPr>
          <p:cNvSpPr txBox="1"/>
          <p:nvPr/>
        </p:nvSpPr>
        <p:spPr>
          <a:xfrm>
            <a:off x="5521133" y="5126929"/>
            <a:ext cx="1789272" cy="523220"/>
          </a:xfrm>
          <a:prstGeom prst="rect">
            <a:avLst/>
          </a:prstGeom>
          <a:noFill/>
        </p:spPr>
        <p:txBody>
          <a:bodyPr wrap="none" rtlCol="0">
            <a:spAutoFit/>
          </a:bodyPr>
          <a:lstStyle/>
          <a:p>
            <a:pPr algn="ctr"/>
            <a:r>
              <a:rPr lang="da-DK" sz="1400" b="1" dirty="0">
                <a:solidFill>
                  <a:schemeClr val="accent5">
                    <a:lumMod val="50000"/>
                  </a:schemeClr>
                </a:solidFill>
                <a:latin typeface="Arial" panose="020B0604020202020204" pitchFamily="34" charset="0"/>
                <a:cs typeface="Arial" panose="020B0604020202020204" pitchFamily="34" charset="0"/>
              </a:rPr>
              <a:t>BioPorto A/S</a:t>
            </a:r>
          </a:p>
          <a:p>
            <a:pPr algn="ctr"/>
            <a:r>
              <a:rPr lang="da-DK" sz="1400" b="1" dirty="0">
                <a:solidFill>
                  <a:schemeClr val="accent5">
                    <a:lumMod val="50000"/>
                  </a:schemeClr>
                </a:solidFill>
                <a:latin typeface="Arial" panose="020B0604020202020204" pitchFamily="34" charset="0"/>
                <a:cs typeface="Arial" panose="020B0604020202020204" pitchFamily="34" charset="0"/>
              </a:rPr>
              <a:t>Investment: ~$50M</a:t>
            </a:r>
          </a:p>
        </p:txBody>
      </p:sp>
      <p:cxnSp>
        <p:nvCxnSpPr>
          <p:cNvPr id="23" name="Lige pilforbindelse 22">
            <a:extLst>
              <a:ext uri="{FF2B5EF4-FFF2-40B4-BE49-F238E27FC236}">
                <a16:creationId xmlns:a16="http://schemas.microsoft.com/office/drawing/2014/main" id="{790F87AF-0563-4B07-848D-A1798889DA58}"/>
              </a:ext>
            </a:extLst>
          </p:cNvPr>
          <p:cNvCxnSpPr>
            <a:cxnSpLocks/>
          </p:cNvCxnSpPr>
          <p:nvPr/>
        </p:nvCxnSpPr>
        <p:spPr>
          <a:xfrm>
            <a:off x="2882862" y="3206460"/>
            <a:ext cx="0" cy="2130138"/>
          </a:xfrm>
          <a:prstGeom prst="straightConnector1">
            <a:avLst/>
          </a:prstGeom>
          <a:ln w="38100">
            <a:solidFill>
              <a:schemeClr val="bg2"/>
            </a:solidFill>
            <a:headEnd type="arrow" w="med" len="med"/>
            <a:tailEnd type="arrow" w="med" len="med"/>
          </a:ln>
        </p:spPr>
        <p:style>
          <a:lnRef idx="3">
            <a:schemeClr val="accent2"/>
          </a:lnRef>
          <a:fillRef idx="0">
            <a:schemeClr val="accent2"/>
          </a:fillRef>
          <a:effectRef idx="2">
            <a:schemeClr val="accent2"/>
          </a:effectRef>
          <a:fontRef idx="minor">
            <a:schemeClr val="tx1"/>
          </a:fontRef>
        </p:style>
      </p:cxnSp>
      <p:sp>
        <p:nvSpPr>
          <p:cNvPr id="24" name="Tekstfelt 23">
            <a:extLst>
              <a:ext uri="{FF2B5EF4-FFF2-40B4-BE49-F238E27FC236}">
                <a16:creationId xmlns:a16="http://schemas.microsoft.com/office/drawing/2014/main" id="{60916989-122A-455A-9664-A2A5F6364E18}"/>
              </a:ext>
            </a:extLst>
          </p:cNvPr>
          <p:cNvSpPr txBox="1"/>
          <p:nvPr/>
        </p:nvSpPr>
        <p:spPr>
          <a:xfrm>
            <a:off x="2903643" y="3207557"/>
            <a:ext cx="2523958" cy="83099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Range of investments </a:t>
            </a:r>
          </a:p>
          <a:p>
            <a:r>
              <a:rPr lang="en-US" sz="1600" dirty="0">
                <a:latin typeface="Arial" panose="020B0604020202020204" pitchFamily="34" charset="0"/>
                <a:cs typeface="Arial" panose="020B0604020202020204" pitchFamily="34" charset="0"/>
              </a:rPr>
              <a:t>in IVD startup companies:</a:t>
            </a:r>
          </a:p>
          <a:p>
            <a:r>
              <a:rPr lang="en-US" sz="1600" dirty="0">
                <a:latin typeface="Arial" panose="020B0604020202020204" pitchFamily="34" charset="0"/>
                <a:cs typeface="Arial" panose="020B0604020202020204" pitchFamily="34" charset="0"/>
              </a:rPr>
              <a:t>$100M - $600M</a:t>
            </a:r>
          </a:p>
        </p:txBody>
      </p:sp>
      <p:sp>
        <p:nvSpPr>
          <p:cNvPr id="25" name="Rektangel 24">
            <a:extLst>
              <a:ext uri="{FF2B5EF4-FFF2-40B4-BE49-F238E27FC236}">
                <a16:creationId xmlns:a16="http://schemas.microsoft.com/office/drawing/2014/main" id="{24C7BE8E-42B5-4E79-8E3B-53E82BC04AC1}"/>
              </a:ext>
            </a:extLst>
          </p:cNvPr>
          <p:cNvSpPr/>
          <p:nvPr/>
        </p:nvSpPr>
        <p:spPr>
          <a:xfrm>
            <a:off x="991214" y="1632347"/>
            <a:ext cx="9798706" cy="830997"/>
          </a:xfrm>
          <a:prstGeom prst="rect">
            <a:avLst/>
          </a:prstGeom>
        </p:spPr>
        <p:txBody>
          <a:bodyPr wrap="square">
            <a:spAutoFit/>
          </a:bodyPr>
          <a:lstStyle/>
          <a:p>
            <a:r>
              <a:rPr lang="en-US" sz="2400" b="1" dirty="0">
                <a:cs typeface="Arial" panose="020B0604020202020204" pitchFamily="34" charset="0"/>
              </a:rPr>
              <a:t>According to LifeScienceVC.com, capital injected in IVD startup companies was between $100 and $600 million </a:t>
            </a:r>
          </a:p>
        </p:txBody>
      </p:sp>
    </p:spTree>
    <p:extLst>
      <p:ext uri="{BB962C8B-B14F-4D97-AF65-F5344CB8AC3E}">
        <p14:creationId xmlns:p14="http://schemas.microsoft.com/office/powerpoint/2010/main" val="37464820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_eeK4MsfSLScijtnezTEZ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trMJdw8GS4WOKaVkM7Bsz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J1.nbaW4RqeFLR6lDbego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KdpiGI6iSXi_MKPINpP.0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apn9Pi6ZT32CAOUih5eu3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etbso3kqRZ.M7Eu6rntBb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FAU0EKkiSG.jLy4cXVae1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idMVwww4RJiIeDWpG2D_x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2Yw1LpjSEy0clYkfGnTY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QTEt67oRgCn3JWfKHxoK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2G3anNzITByKfusHCK6ME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NZYzOOkjSNmkx92mTgSXl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j9OSxJ7mTIqcUpZ90Y82y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3bEA0w.NTMKcuQ_LWpihO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eOihUevCTwOpcUPvAk7nS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B1okuHdMRKKeRRj._XF77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UlblVULgQNqr1KleI3cfy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WMSygxRCTtiwXKCJq1SZb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WMSygxRCTtiwXKCJq1SZb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tnSXjP_WSsG2Dzad.ItY0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JNSD1MEDS4y4FhkqOtKLY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SgWucBmKSNGrd9TKXVYIs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g6rPgqkMR_qQjD_AWsxwv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YvonXhvdRLKQ0kclSgPuA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7DDON5zBTOSc9hQv4utdj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wgwYsoxaQruDvej0iiLt1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PrBoNhAQcCO2PKBXvEn1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It3rLbHmR_et8OsAFmpqy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vi45I59HRLKgZ2ATr75Te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PaRKBO2sTm.973sDKVcdB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zFsP3h3pQ6GE1MGOdK.Yx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nAZCA_71Q_ejK34dIfq.I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eeg8opEKRUKGtBVsKzW8G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eCAgSDnAS16Kx_WXRB.Eo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G6VEoUZDT1.hQqeBTRS7L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rYCdh15UQe6IScv39cH1U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gJdkNA5mTK6yXcrTaBgJW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QtFPrx7MTZanbrD0848ru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FHOfgORcTuqSfHFMC0Be0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pJ9C3vOgSpG4fk.hisnV9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9TYwQKx9SxehVVTFbmvjD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2G3anNzITByKfusHCK6ME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GBbqEwMuSOG7fSEnuKOnW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PaRKBO2sTm.973sDKVcdB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qNq.G1s6Q7GUTwPhn5o8a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rrfNgbyPSTannpG6auZco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FqMX942vQw._rrwvF0lUb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cdmVV8j4RJG8G1NXAfZsa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x7y0MQL2RSKLU58HrEazL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ptTExNtxTbW9fNi2mZ1IR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2G3anNzITByKfusHCK6ME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2G3anNzITByKfusHCK6ME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2G3anNzITByKfusHCK6ME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2G3anNzITByKfusHCK6ME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2G3anNzITByKfusHCK6ME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rrfNgbyPSTannpG6auZcog"/>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2G3anNzITByKfusHCK6ME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2G3anNzITByKfusHCK6ME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2G3anNzITByKfusHCK6ME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2G3anNzITByKfusHCK6ME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2G3anNzITByKfusHCK6ME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2G3anNzITByKfusHCK6ME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2G3anNzITByKfusHCK6MEA"/>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2G3anNzITByKfusHCK6ME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2G3anNzITByKfusHCK6ME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2G3anNzITByKfusHCK6ME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PaRKBO2sTm.973sDKVcdB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2G3anNzITByKfusHCK6ME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2G3anNzITByKfusHCK6ME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GBbqEwMuSOG7fSEnuKOnW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2NoBC5HRWqAyzxXqnCCQ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rrfNgbyPSTannpG6auZco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e8yAWLzUTtWAKOG251ip9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2NoBC5HRWqAyzxXqnCCQ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o10HrAHISy6j6qBxBMQNl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wiBotN3zTGWAU.9sxxrsV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TldlGeFgQVKr_Cw7QFnxB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a8aWfMjYS76gjh5ESmJlC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AQlMEdWOROyGnZJawt_0Z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AhwQrL8.RJCc4FJbywK6P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_jucB3J0QmOBQeaj8l0F7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e7PsoFPXSFeJG4qJMWsaQ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tpPQcAe2R3GCAYDlY.XN3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816VbGJYSde_fkb0HKK3w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yld84oF2RRu.Gqu_uyb5h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KfFfZRWmRr2OnrbtK.KRM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p98rdJgDTdaSreRhKo4k0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iWD5cYyVSFS1Sg_7kYS9h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Bv3Dz7bOQa.ln7fEvybnq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UDgHv1BHRxGBu8hXZ72T7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7m4DgTtT9y6bTQmtxbOG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jhPuYFbFT42GnaA6iOD3M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nBDkxjAoQp.gxqMnAaH.r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3as2KIlVQSGl80Pt9Ybve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2G3anNzITByKfusHCK6ME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QfZO97lvSMS66TA8JmPwD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7o9ywbrdQo6__2cUwM8DD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sKehl1S.Q4KyC3_HWkEcE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ElkTFKYSQNG.6vMy_bgvS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jhdA2cj6ToSVO1aQs8mux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vf.rS3MfQeyZhoaRxC9xb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3XDZ4HVhS1iVujmpjp.rV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pnqIewfDQLeAKc5trsZZU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jF_OWIK6QXCKwoDEddf8O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4zICek1KSaq3gVhWOALFp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eQgN5goHQ4mUfijzvJIRE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Au2rxku8RAah71Du_OG9t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WMSygxRCTtiwXKCJq1SZb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B7BLQPOkQv6LhzrEuSUmr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RSaJCZEwRvymMhCYGA5SA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QO0y2bWjQ4ahU6KDd94TP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P80YUB6TQ522MnecUtOvx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0fSZoJUCQeO8luOts6AHg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k6toAp63TU6QcOvRyB7E0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2G3anNzITByKfusHCK6ME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JEWWOnMqQoiYVUu072MqC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LMI116BUTjK1tJhyBx9e9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rJvDvvkUSTCxvKVes.mat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TsACuVaWSvyAXkP2YLrou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JB.W9A8CS_eETiCmG_AeG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0csx8JJdQn27aWaJuqYWN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1IECDk_IR2u.mCipwr6Q9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FfEuxGQGTyOlRaZrSki1e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6clMPQOuQMKclWT_ePNTB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VRmL5WVDQ_qzVO590XLyL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dRdzflEqQMKMwAdieNZRf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WMSygxRCTtiwXKCJq1SZb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7GOuQypnTaWvVqjSD4dlv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okHupBbSRsmF25fbmaWk0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0ZRnT6s4SAKx1dg4NJ3kA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CV_QjuRtQ_aF1.3Tzd8aY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i3oBaP4jRyq4gOBvtqB2V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wBVhlUa_S2ySTGWFjuB_N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pPXWpnw1Tki_T5E6IKVFV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2NoBC5HRWqAyzxXqnCCQ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KkJ7jL5LSReI.CblP93Ik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ankWyZJqRsKJkRvxqfBbT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rC5SPH0LTAi_MAzLKIu4U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eo3qoxp0Q9a23rrP40W_G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zsTBBLGYTaChv.Hc80otK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F0jThCDBTGibgWZCuR6HM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wsCMGxSKT5moE0ZMbDwa8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U1lMFBEQf6.zGbK6OK8g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8kRxMbwwRluiUKTih442p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0zrFB2XVQO6y4vEuU9UpwQ"/>
</p:tagLst>
</file>

<file path=ppt/theme/theme1.xml><?xml version="1.0" encoding="utf-8"?>
<a:theme xmlns:a="http://schemas.openxmlformats.org/drawingml/2006/main" name="Dividend">
  <a:themeElements>
    <a:clrScheme name="BioPorto">
      <a:dk1>
        <a:sysClr val="windowText" lastClr="000000"/>
      </a:dk1>
      <a:lt1>
        <a:sysClr val="window" lastClr="FFFFFF"/>
      </a:lt1>
      <a:dk2>
        <a:srgbClr val="000000"/>
      </a:dk2>
      <a:lt2>
        <a:srgbClr val="5F5F5F"/>
      </a:lt2>
      <a:accent1>
        <a:srgbClr val="85AFDD"/>
      </a:accent1>
      <a:accent2>
        <a:srgbClr val="002060"/>
      </a:accent2>
      <a:accent3>
        <a:srgbClr val="FFFFFF"/>
      </a:accent3>
      <a:accent4>
        <a:srgbClr val="000000"/>
      </a:accent4>
      <a:accent5>
        <a:srgbClr val="BBE0E0"/>
      </a:accent5>
      <a:accent6>
        <a:srgbClr val="2D2D8A"/>
      </a:accent6>
      <a:hlink>
        <a:srgbClr val="29AF8C"/>
      </a:hlink>
      <a:folHlink>
        <a:srgbClr val="97BE49"/>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43184</TotalTime>
  <Words>6307</Words>
  <Application>Microsoft Office PowerPoint</Application>
  <PresentationFormat>Widescreen</PresentationFormat>
  <Paragraphs>626</Paragraphs>
  <Slides>47</Slides>
  <Notes>31</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62" baseType="lpstr">
      <vt:lpstr>ＭＳ Ｐゴシック</vt:lpstr>
      <vt:lpstr>ＭＳ Ｐゴシック</vt:lpstr>
      <vt:lpstr>85 Helvetica Heavy</vt:lpstr>
      <vt:lpstr>Arial</vt:lpstr>
      <vt:lpstr>Avenir Next Condensed</vt:lpstr>
      <vt:lpstr>Avenir Next Condensed Demi Bold</vt:lpstr>
      <vt:lpstr>Avenir Next Condensed Medium</vt:lpstr>
      <vt:lpstr>Calibri</vt:lpstr>
      <vt:lpstr>Effra Light</vt:lpstr>
      <vt:lpstr>Gill Sans MT</vt:lpstr>
      <vt:lpstr>Helvetica 55 Roman</vt:lpstr>
      <vt:lpstr>System Font Regular</vt:lpstr>
      <vt:lpstr>Wingdings 2</vt:lpstr>
      <vt:lpstr>Dividend</vt:lpstr>
      <vt:lpstr>think-cell Slide</vt:lpstr>
      <vt:lpstr>BiopoRTO A/S</vt:lpstr>
      <vt:lpstr>Agenda</vt:lpstr>
      <vt:lpstr>Agenda</vt:lpstr>
      <vt:lpstr>BiopoRTO A/S</vt:lpstr>
      <vt:lpstr>2018 reinforced BioPorto’s strong value proposition for a major public health concern: AKI</vt:lpstr>
      <vt:lpstr>Intact business case: The NGAL Test™ addresses a massive global market of $5bn+</vt:lpstr>
      <vt:lpstr>Highlights of 2018</vt:lpstr>
      <vt:lpstr>Highlights of 2018</vt:lpstr>
      <vt:lpstr>BioPorto has reached far on an extremely low burn rate</vt:lpstr>
      <vt:lpstr>Conclusions</vt:lpstr>
      <vt:lpstr>BiopoRTO A/S</vt:lpstr>
      <vt:lpstr>Agenda</vt:lpstr>
      <vt:lpstr>Highlights of 2018</vt:lpstr>
      <vt:lpstr>Agenda</vt:lpstr>
      <vt:lpstr>Modest growth after solid Q4 2018</vt:lpstr>
      <vt:lpstr>Strong increase in NGAL sales offset by decrease in antibodies/ELISA kits</vt:lpstr>
      <vt:lpstr>Momentum in revenue from The NGAL Test™ driven by ROU sales in U.S.</vt:lpstr>
      <vt:lpstr>Allocation of considerably resources to U.S. market awareness of NGAL</vt:lpstr>
      <vt:lpstr>Increased cash burn due to ramp-up of staff and slightly lower GM</vt:lpstr>
      <vt:lpstr>Agenda</vt:lpstr>
      <vt:lpstr>AKI is a Major Public Health Concern</vt:lpstr>
      <vt:lpstr>Strong KOL support for NGAL as mean to improve health care</vt:lpstr>
      <vt:lpstr>The NGAL Test™ addresses a massive global market</vt:lpstr>
      <vt:lpstr>BioPorto submits two separate applications for The NGAL Test™ in 2019</vt:lpstr>
      <vt:lpstr>Clinical Applications of NGAL</vt:lpstr>
      <vt:lpstr>NGAL Intellectual Property rights further strengthened in 2018</vt:lpstr>
      <vt:lpstr>Distribution agreement for NGAL with Roche signed in 2018</vt:lpstr>
      <vt:lpstr>Agenda</vt:lpstr>
      <vt:lpstr>Targeted 2019 milestones</vt:lpstr>
      <vt:lpstr>Considerably growth in NGAL sales in 2019 expected to boost revenues</vt:lpstr>
      <vt:lpstr>Agenda</vt:lpstr>
      <vt:lpstr>Agenda</vt:lpstr>
      <vt:lpstr>APPROVAL OF REMUNERATION FOR THE BOARD OF DIRECTORS</vt:lpstr>
      <vt:lpstr>Agenda</vt:lpstr>
      <vt:lpstr>EVALUATION PROCESS OF PERFORMANCE OF THE BOARD OF DIRECTIORS</vt:lpstr>
      <vt:lpstr>ELECTION OF MEMBERS TO THE BOARD OF DIRECTORS</vt:lpstr>
      <vt:lpstr>Agenda</vt:lpstr>
      <vt:lpstr>PROPOSALS FROM THE BOARD OF DIRECTORS, item A)</vt:lpstr>
      <vt:lpstr>PROPOSALS FROM THE BOARD OF DIRECTORS, item A)</vt:lpstr>
      <vt:lpstr>PROPOSALS FROM THE BOARD OF DIRECTORS, item B)</vt:lpstr>
      <vt:lpstr>PROPOSALS FROM THE BOARD OF DIRECTORS, item B)</vt:lpstr>
      <vt:lpstr>PROPOSALS FROM THE BOARD OF DIRECTORS, item B)</vt:lpstr>
      <vt:lpstr>PROPOSALS FROM THE BOARD OF DIRECTORS, item C)</vt:lpstr>
      <vt:lpstr>PROPOSALS FROM THE BOARD OF DIRECTORS, item D)</vt:lpstr>
      <vt:lpstr>Agenda</vt:lpstr>
      <vt:lpstr>ELECTION OF AUDITOR</vt:lpstr>
      <vt:lpstr>Agenda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Troy</dc:creator>
  <cp:lastModifiedBy>Thomas Lowes</cp:lastModifiedBy>
  <cp:revision>573</cp:revision>
  <cp:lastPrinted>2019-03-18T13:22:18Z</cp:lastPrinted>
  <dcterms:created xsi:type="dcterms:W3CDTF">2018-08-13T19:47:12Z</dcterms:created>
  <dcterms:modified xsi:type="dcterms:W3CDTF">2019-03-20T12:48:34Z</dcterms:modified>
</cp:coreProperties>
</file>